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2" r:id="rId7"/>
    <p:sldId id="261"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ADC95-90B9-4CBD-8B5A-7CED142315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06C72E-0504-40E8-ABDD-72C8DE4D1497}">
      <dgm:prSet/>
      <dgm:spPr/>
      <dgm:t>
        <a:bodyPr/>
        <a:lstStyle/>
        <a:p>
          <a:pPr>
            <a:lnSpc>
              <a:spcPct val="100000"/>
            </a:lnSpc>
          </a:pPr>
          <a:r>
            <a:rPr lang="en-US" b="1" i="0" baseline="0"/>
            <a:t>Many people in India suffer from hunger, while a lot of food is wasted every day.</a:t>
          </a:r>
          <a:endParaRPr lang="en-US"/>
        </a:p>
      </dgm:t>
    </dgm:pt>
    <dgm:pt modelId="{5677BE72-7906-4815-A0FB-AF7A22E94E35}" type="parTrans" cxnId="{89DD9937-3F26-4CF5-B2F8-FE9CBA5165E3}">
      <dgm:prSet/>
      <dgm:spPr/>
      <dgm:t>
        <a:bodyPr/>
        <a:lstStyle/>
        <a:p>
          <a:endParaRPr lang="en-US"/>
        </a:p>
      </dgm:t>
    </dgm:pt>
    <dgm:pt modelId="{82E65CE1-B7A8-4656-B0E4-BF05C8DF987E}" type="sibTrans" cxnId="{89DD9937-3F26-4CF5-B2F8-FE9CBA5165E3}">
      <dgm:prSet/>
      <dgm:spPr/>
      <dgm:t>
        <a:bodyPr/>
        <a:lstStyle/>
        <a:p>
          <a:endParaRPr lang="en-US"/>
        </a:p>
      </dgm:t>
    </dgm:pt>
    <dgm:pt modelId="{E2FF19EF-7378-4928-8A4B-CA0B77EB65FF}">
      <dgm:prSet/>
      <dgm:spPr/>
      <dgm:t>
        <a:bodyPr/>
        <a:lstStyle/>
        <a:p>
          <a:pPr>
            <a:lnSpc>
              <a:spcPct val="100000"/>
            </a:lnSpc>
          </a:pPr>
          <a:r>
            <a:rPr lang="en-US" b="1" i="0" baseline="0"/>
            <a:t>To solve this, we created a simple website to connect food donors with needy people.</a:t>
          </a:r>
          <a:endParaRPr lang="en-US"/>
        </a:p>
      </dgm:t>
    </dgm:pt>
    <dgm:pt modelId="{F2CDB556-C09D-4B65-91A4-CF0A3CF30AC5}" type="parTrans" cxnId="{7E855327-1698-497B-8F67-7256DE93E196}">
      <dgm:prSet/>
      <dgm:spPr/>
      <dgm:t>
        <a:bodyPr/>
        <a:lstStyle/>
        <a:p>
          <a:endParaRPr lang="en-US"/>
        </a:p>
      </dgm:t>
    </dgm:pt>
    <dgm:pt modelId="{2C2FC36B-862B-4290-B094-410295F3EAD4}" type="sibTrans" cxnId="{7E855327-1698-497B-8F67-7256DE93E196}">
      <dgm:prSet/>
      <dgm:spPr/>
      <dgm:t>
        <a:bodyPr/>
        <a:lstStyle/>
        <a:p>
          <a:endParaRPr lang="en-US"/>
        </a:p>
      </dgm:t>
    </dgm:pt>
    <dgm:pt modelId="{2EA9FE6C-1E92-471D-86BC-BC8F8AAC2007}">
      <dgm:prSet/>
      <dgm:spPr/>
      <dgm:t>
        <a:bodyPr/>
        <a:lstStyle/>
        <a:p>
          <a:pPr>
            <a:lnSpc>
              <a:spcPct val="100000"/>
            </a:lnSpc>
          </a:pPr>
          <a:r>
            <a:rPr lang="en-US" b="1" i="0" baseline="0"/>
            <a:t>Restaurants, homes, and events can donate extra food to orphanages, old-age homes, and the poor.</a:t>
          </a:r>
          <a:endParaRPr lang="en-US"/>
        </a:p>
      </dgm:t>
    </dgm:pt>
    <dgm:pt modelId="{DDCC62F6-D482-4AB8-A654-29E3E25EF6E1}" type="parTrans" cxnId="{5C8436AC-9304-46AD-BA19-9921FF186EB8}">
      <dgm:prSet/>
      <dgm:spPr/>
      <dgm:t>
        <a:bodyPr/>
        <a:lstStyle/>
        <a:p>
          <a:endParaRPr lang="en-US"/>
        </a:p>
      </dgm:t>
    </dgm:pt>
    <dgm:pt modelId="{71A4A799-41D1-40A3-8BA1-51554BC967F3}" type="sibTrans" cxnId="{5C8436AC-9304-46AD-BA19-9921FF186EB8}">
      <dgm:prSet/>
      <dgm:spPr/>
      <dgm:t>
        <a:bodyPr/>
        <a:lstStyle/>
        <a:p>
          <a:endParaRPr lang="en-US"/>
        </a:p>
      </dgm:t>
    </dgm:pt>
    <dgm:pt modelId="{C87F7761-2C04-4BF5-9DA6-E6044F7C8670}">
      <dgm:prSet/>
      <dgm:spPr/>
      <dgm:t>
        <a:bodyPr/>
        <a:lstStyle/>
        <a:p>
          <a:pPr>
            <a:lnSpc>
              <a:spcPct val="100000"/>
            </a:lnSpc>
          </a:pPr>
          <a:r>
            <a:rPr lang="en-US" b="1" i="0" baseline="0"/>
            <a:t>The website helps find nearby needy people and ensures food reaches them quickly.</a:t>
          </a:r>
          <a:endParaRPr lang="en-US"/>
        </a:p>
      </dgm:t>
    </dgm:pt>
    <dgm:pt modelId="{79E81806-BEF3-4F09-A33A-D852EDC04B2C}" type="parTrans" cxnId="{8DD8FA4F-30EA-4DD4-8AC7-85E7B814939E}">
      <dgm:prSet/>
      <dgm:spPr/>
      <dgm:t>
        <a:bodyPr/>
        <a:lstStyle/>
        <a:p>
          <a:endParaRPr lang="en-US"/>
        </a:p>
      </dgm:t>
    </dgm:pt>
    <dgm:pt modelId="{B6D45081-5C77-45B1-A778-2E127753C6CA}" type="sibTrans" cxnId="{8DD8FA4F-30EA-4DD4-8AC7-85E7B814939E}">
      <dgm:prSet/>
      <dgm:spPr/>
      <dgm:t>
        <a:bodyPr/>
        <a:lstStyle/>
        <a:p>
          <a:endParaRPr lang="en-US"/>
        </a:p>
      </dgm:t>
    </dgm:pt>
    <dgm:pt modelId="{CB87B80E-6CC7-4E4D-851A-F841D4142B53}">
      <dgm:prSet/>
      <dgm:spPr/>
      <dgm:t>
        <a:bodyPr/>
        <a:lstStyle/>
        <a:p>
          <a:pPr>
            <a:lnSpc>
              <a:spcPct val="100000"/>
            </a:lnSpc>
          </a:pPr>
          <a:r>
            <a:rPr lang="en-US" b="1" i="0" baseline="0"/>
            <a:t>This will reduce food waste and feed the hungry, making a big difference in society! </a:t>
          </a:r>
          <a:endParaRPr lang="en-US"/>
        </a:p>
      </dgm:t>
    </dgm:pt>
    <dgm:pt modelId="{E678447E-C325-4F27-B59B-2932F1265F0C}" type="parTrans" cxnId="{70FADB5C-A708-4C1E-9862-0B9FA607D63A}">
      <dgm:prSet/>
      <dgm:spPr/>
      <dgm:t>
        <a:bodyPr/>
        <a:lstStyle/>
        <a:p>
          <a:endParaRPr lang="en-US"/>
        </a:p>
      </dgm:t>
    </dgm:pt>
    <dgm:pt modelId="{5F799AD2-3C0C-4FF8-AF30-0CE0007E99AE}" type="sibTrans" cxnId="{70FADB5C-A708-4C1E-9862-0B9FA607D63A}">
      <dgm:prSet/>
      <dgm:spPr/>
      <dgm:t>
        <a:bodyPr/>
        <a:lstStyle/>
        <a:p>
          <a:endParaRPr lang="en-US"/>
        </a:p>
      </dgm:t>
    </dgm:pt>
    <dgm:pt modelId="{61853A7A-42F7-4450-96CA-586B052925CA}" type="pres">
      <dgm:prSet presAssocID="{852ADC95-90B9-4CBD-8B5A-7CED142315B1}" presName="root" presStyleCnt="0">
        <dgm:presLayoutVars>
          <dgm:dir/>
          <dgm:resizeHandles val="exact"/>
        </dgm:presLayoutVars>
      </dgm:prSet>
      <dgm:spPr/>
    </dgm:pt>
    <dgm:pt modelId="{23D1F007-DEBB-4786-AB71-30ABD80D8E80}" type="pres">
      <dgm:prSet presAssocID="{8806C72E-0504-40E8-ABDD-72C8DE4D1497}" presName="compNode" presStyleCnt="0"/>
      <dgm:spPr/>
    </dgm:pt>
    <dgm:pt modelId="{FBC09CDD-9A03-4569-9501-BAD4011EF88E}" type="pres">
      <dgm:prSet presAssocID="{8806C72E-0504-40E8-ABDD-72C8DE4D1497}" presName="bgRect" presStyleLbl="bgShp" presStyleIdx="0" presStyleCnt="5"/>
      <dgm:spPr/>
    </dgm:pt>
    <dgm:pt modelId="{8450E56B-594C-464C-8510-2893E9786A76}" type="pres">
      <dgm:prSet presAssocID="{8806C72E-0504-40E8-ABDD-72C8DE4D149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apes"/>
        </a:ext>
      </dgm:extLst>
    </dgm:pt>
    <dgm:pt modelId="{0F06B01B-6DAD-437D-A363-3AB2944F5DF5}" type="pres">
      <dgm:prSet presAssocID="{8806C72E-0504-40E8-ABDD-72C8DE4D1497}" presName="spaceRect" presStyleCnt="0"/>
      <dgm:spPr/>
    </dgm:pt>
    <dgm:pt modelId="{122FFE8F-9F3C-48AF-9C67-F096C819FED1}" type="pres">
      <dgm:prSet presAssocID="{8806C72E-0504-40E8-ABDD-72C8DE4D1497}" presName="parTx" presStyleLbl="revTx" presStyleIdx="0" presStyleCnt="5">
        <dgm:presLayoutVars>
          <dgm:chMax val="0"/>
          <dgm:chPref val="0"/>
        </dgm:presLayoutVars>
      </dgm:prSet>
      <dgm:spPr/>
    </dgm:pt>
    <dgm:pt modelId="{0E94307C-0ECC-4762-8BE1-4276FE64E2EB}" type="pres">
      <dgm:prSet presAssocID="{82E65CE1-B7A8-4656-B0E4-BF05C8DF987E}" presName="sibTrans" presStyleCnt="0"/>
      <dgm:spPr/>
    </dgm:pt>
    <dgm:pt modelId="{2734C394-514E-476C-A016-C1CC47464676}" type="pres">
      <dgm:prSet presAssocID="{E2FF19EF-7378-4928-8A4B-CA0B77EB65FF}" presName="compNode" presStyleCnt="0"/>
      <dgm:spPr/>
    </dgm:pt>
    <dgm:pt modelId="{69D47A34-0F63-49AD-8C38-C37A61D6D702}" type="pres">
      <dgm:prSet presAssocID="{E2FF19EF-7378-4928-8A4B-CA0B77EB65FF}" presName="bgRect" presStyleLbl="bgShp" presStyleIdx="1" presStyleCnt="5"/>
      <dgm:spPr/>
    </dgm:pt>
    <dgm:pt modelId="{03D1663B-E83F-4D69-B66F-FB6E0AE8B5C8}" type="pres">
      <dgm:prSet presAssocID="{E2FF19EF-7378-4928-8A4B-CA0B77EB65F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B336066B-B685-4F09-9148-C49F56E68D8C}" type="pres">
      <dgm:prSet presAssocID="{E2FF19EF-7378-4928-8A4B-CA0B77EB65FF}" presName="spaceRect" presStyleCnt="0"/>
      <dgm:spPr/>
    </dgm:pt>
    <dgm:pt modelId="{4528CFA0-7B10-4095-A608-06E698F251A8}" type="pres">
      <dgm:prSet presAssocID="{E2FF19EF-7378-4928-8A4B-CA0B77EB65FF}" presName="parTx" presStyleLbl="revTx" presStyleIdx="1" presStyleCnt="5">
        <dgm:presLayoutVars>
          <dgm:chMax val="0"/>
          <dgm:chPref val="0"/>
        </dgm:presLayoutVars>
      </dgm:prSet>
      <dgm:spPr/>
    </dgm:pt>
    <dgm:pt modelId="{0F02AB34-142B-41B6-83D1-A995988159A8}" type="pres">
      <dgm:prSet presAssocID="{2C2FC36B-862B-4290-B094-410295F3EAD4}" presName="sibTrans" presStyleCnt="0"/>
      <dgm:spPr/>
    </dgm:pt>
    <dgm:pt modelId="{59A0062F-CFF0-41EF-A9F4-576E7E64DFD2}" type="pres">
      <dgm:prSet presAssocID="{2EA9FE6C-1E92-471D-86BC-BC8F8AAC2007}" presName="compNode" presStyleCnt="0"/>
      <dgm:spPr/>
    </dgm:pt>
    <dgm:pt modelId="{BA7CA6BC-771C-4DD2-B4BA-BADA0F9F139E}" type="pres">
      <dgm:prSet presAssocID="{2EA9FE6C-1E92-471D-86BC-BC8F8AAC2007}" presName="bgRect" presStyleLbl="bgShp" presStyleIdx="2" presStyleCnt="5"/>
      <dgm:spPr/>
    </dgm:pt>
    <dgm:pt modelId="{70C13D62-065D-4451-8B89-080E810C4031}" type="pres">
      <dgm:prSet presAssocID="{2EA9FE6C-1E92-471D-86BC-BC8F8AAC20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urban scene"/>
        </a:ext>
      </dgm:extLst>
    </dgm:pt>
    <dgm:pt modelId="{9A8F1C06-E9D1-4840-B17D-C0F1C608CBC9}" type="pres">
      <dgm:prSet presAssocID="{2EA9FE6C-1E92-471D-86BC-BC8F8AAC2007}" presName="spaceRect" presStyleCnt="0"/>
      <dgm:spPr/>
    </dgm:pt>
    <dgm:pt modelId="{74B8807F-4A92-4A29-B878-5A5EDA63D403}" type="pres">
      <dgm:prSet presAssocID="{2EA9FE6C-1E92-471D-86BC-BC8F8AAC2007}" presName="parTx" presStyleLbl="revTx" presStyleIdx="2" presStyleCnt="5">
        <dgm:presLayoutVars>
          <dgm:chMax val="0"/>
          <dgm:chPref val="0"/>
        </dgm:presLayoutVars>
      </dgm:prSet>
      <dgm:spPr/>
    </dgm:pt>
    <dgm:pt modelId="{127DA2AC-1F10-4B64-8B14-72DC0AE6840C}" type="pres">
      <dgm:prSet presAssocID="{71A4A799-41D1-40A3-8BA1-51554BC967F3}" presName="sibTrans" presStyleCnt="0"/>
      <dgm:spPr/>
    </dgm:pt>
    <dgm:pt modelId="{52EE6547-F025-420D-9158-213E0D77EDB3}" type="pres">
      <dgm:prSet presAssocID="{C87F7761-2C04-4BF5-9DA6-E6044F7C8670}" presName="compNode" presStyleCnt="0"/>
      <dgm:spPr/>
    </dgm:pt>
    <dgm:pt modelId="{B319C614-3334-4C82-BCD7-F98627DECEF4}" type="pres">
      <dgm:prSet presAssocID="{C87F7761-2C04-4BF5-9DA6-E6044F7C8670}" presName="bgRect" presStyleLbl="bgShp" presStyleIdx="3" presStyleCnt="5"/>
      <dgm:spPr/>
    </dgm:pt>
    <dgm:pt modelId="{93E74021-F1AA-45EA-BC0D-A8B86CF9AF8C}" type="pres">
      <dgm:prSet presAssocID="{C87F7761-2C04-4BF5-9DA6-E6044F7C867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F308188B-0B36-4E22-AE5C-AE2A08F05EE5}" type="pres">
      <dgm:prSet presAssocID="{C87F7761-2C04-4BF5-9DA6-E6044F7C8670}" presName="spaceRect" presStyleCnt="0"/>
      <dgm:spPr/>
    </dgm:pt>
    <dgm:pt modelId="{88007B67-7714-45B4-B980-498AEB2A96F7}" type="pres">
      <dgm:prSet presAssocID="{C87F7761-2C04-4BF5-9DA6-E6044F7C8670}" presName="parTx" presStyleLbl="revTx" presStyleIdx="3" presStyleCnt="5">
        <dgm:presLayoutVars>
          <dgm:chMax val="0"/>
          <dgm:chPref val="0"/>
        </dgm:presLayoutVars>
      </dgm:prSet>
      <dgm:spPr/>
    </dgm:pt>
    <dgm:pt modelId="{9F524EF5-E776-4043-9F3F-3E236DAD2A25}" type="pres">
      <dgm:prSet presAssocID="{B6D45081-5C77-45B1-A778-2E127753C6CA}" presName="sibTrans" presStyleCnt="0"/>
      <dgm:spPr/>
    </dgm:pt>
    <dgm:pt modelId="{2D779650-2095-43A3-9A47-2C2822EA2407}" type="pres">
      <dgm:prSet presAssocID="{CB87B80E-6CC7-4E4D-851A-F841D4142B53}" presName="compNode" presStyleCnt="0"/>
      <dgm:spPr/>
    </dgm:pt>
    <dgm:pt modelId="{16DD889A-FA99-481C-A3F0-45073663E58C}" type="pres">
      <dgm:prSet presAssocID="{CB87B80E-6CC7-4E4D-851A-F841D4142B53}" presName="bgRect" presStyleLbl="bgShp" presStyleIdx="4" presStyleCnt="5"/>
      <dgm:spPr/>
    </dgm:pt>
    <dgm:pt modelId="{70F12151-D4FA-474B-BD19-C4F71D349A0A}" type="pres">
      <dgm:prSet presAssocID="{CB87B80E-6CC7-4E4D-851A-F841D4142B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rger and Drink"/>
        </a:ext>
      </dgm:extLst>
    </dgm:pt>
    <dgm:pt modelId="{B5FC9A5B-BC11-4425-A8BF-61ACE9C91EC4}" type="pres">
      <dgm:prSet presAssocID="{CB87B80E-6CC7-4E4D-851A-F841D4142B53}" presName="spaceRect" presStyleCnt="0"/>
      <dgm:spPr/>
    </dgm:pt>
    <dgm:pt modelId="{32DBFF66-9FE5-4A54-8A63-CB39725F5A89}" type="pres">
      <dgm:prSet presAssocID="{CB87B80E-6CC7-4E4D-851A-F841D4142B53}" presName="parTx" presStyleLbl="revTx" presStyleIdx="4" presStyleCnt="5">
        <dgm:presLayoutVars>
          <dgm:chMax val="0"/>
          <dgm:chPref val="0"/>
        </dgm:presLayoutVars>
      </dgm:prSet>
      <dgm:spPr/>
    </dgm:pt>
  </dgm:ptLst>
  <dgm:cxnLst>
    <dgm:cxn modelId="{7E855327-1698-497B-8F67-7256DE93E196}" srcId="{852ADC95-90B9-4CBD-8B5A-7CED142315B1}" destId="{E2FF19EF-7378-4928-8A4B-CA0B77EB65FF}" srcOrd="1" destOrd="0" parTransId="{F2CDB556-C09D-4B65-91A4-CF0A3CF30AC5}" sibTransId="{2C2FC36B-862B-4290-B094-410295F3EAD4}"/>
    <dgm:cxn modelId="{89DD9937-3F26-4CF5-B2F8-FE9CBA5165E3}" srcId="{852ADC95-90B9-4CBD-8B5A-7CED142315B1}" destId="{8806C72E-0504-40E8-ABDD-72C8DE4D1497}" srcOrd="0" destOrd="0" parTransId="{5677BE72-7906-4815-A0FB-AF7A22E94E35}" sibTransId="{82E65CE1-B7A8-4656-B0E4-BF05C8DF987E}"/>
    <dgm:cxn modelId="{70FADB5C-A708-4C1E-9862-0B9FA607D63A}" srcId="{852ADC95-90B9-4CBD-8B5A-7CED142315B1}" destId="{CB87B80E-6CC7-4E4D-851A-F841D4142B53}" srcOrd="4" destOrd="0" parTransId="{E678447E-C325-4F27-B59B-2932F1265F0C}" sibTransId="{5F799AD2-3C0C-4FF8-AF30-0CE0007E99AE}"/>
    <dgm:cxn modelId="{E019C769-8A13-479E-BBAE-FF56C9F942CE}" type="presOf" srcId="{C87F7761-2C04-4BF5-9DA6-E6044F7C8670}" destId="{88007B67-7714-45B4-B980-498AEB2A96F7}" srcOrd="0" destOrd="0" presId="urn:microsoft.com/office/officeart/2018/2/layout/IconVerticalSolidList"/>
    <dgm:cxn modelId="{FBAE196F-5813-40B3-8B42-173868B38935}" type="presOf" srcId="{CB87B80E-6CC7-4E4D-851A-F841D4142B53}" destId="{32DBFF66-9FE5-4A54-8A63-CB39725F5A89}" srcOrd="0" destOrd="0" presId="urn:microsoft.com/office/officeart/2018/2/layout/IconVerticalSolidList"/>
    <dgm:cxn modelId="{8DD8FA4F-30EA-4DD4-8AC7-85E7B814939E}" srcId="{852ADC95-90B9-4CBD-8B5A-7CED142315B1}" destId="{C87F7761-2C04-4BF5-9DA6-E6044F7C8670}" srcOrd="3" destOrd="0" parTransId="{79E81806-BEF3-4F09-A33A-D852EDC04B2C}" sibTransId="{B6D45081-5C77-45B1-A778-2E127753C6CA}"/>
    <dgm:cxn modelId="{0EF60B59-5E39-4ADA-A7E1-02E653C92E83}" type="presOf" srcId="{8806C72E-0504-40E8-ABDD-72C8DE4D1497}" destId="{122FFE8F-9F3C-48AF-9C67-F096C819FED1}" srcOrd="0" destOrd="0" presId="urn:microsoft.com/office/officeart/2018/2/layout/IconVerticalSolidList"/>
    <dgm:cxn modelId="{6FEA288E-5C9B-4582-8856-4A6BB6C24F03}" type="presOf" srcId="{852ADC95-90B9-4CBD-8B5A-7CED142315B1}" destId="{61853A7A-42F7-4450-96CA-586B052925CA}" srcOrd="0" destOrd="0" presId="urn:microsoft.com/office/officeart/2018/2/layout/IconVerticalSolidList"/>
    <dgm:cxn modelId="{5C8436AC-9304-46AD-BA19-9921FF186EB8}" srcId="{852ADC95-90B9-4CBD-8B5A-7CED142315B1}" destId="{2EA9FE6C-1E92-471D-86BC-BC8F8AAC2007}" srcOrd="2" destOrd="0" parTransId="{DDCC62F6-D482-4AB8-A654-29E3E25EF6E1}" sibTransId="{71A4A799-41D1-40A3-8BA1-51554BC967F3}"/>
    <dgm:cxn modelId="{BC3134DB-9121-4884-9799-9691FD6A7702}" type="presOf" srcId="{E2FF19EF-7378-4928-8A4B-CA0B77EB65FF}" destId="{4528CFA0-7B10-4095-A608-06E698F251A8}" srcOrd="0" destOrd="0" presId="urn:microsoft.com/office/officeart/2018/2/layout/IconVerticalSolidList"/>
    <dgm:cxn modelId="{A21D14E8-801F-4F60-8E6E-29901477BEB3}" type="presOf" srcId="{2EA9FE6C-1E92-471D-86BC-BC8F8AAC2007}" destId="{74B8807F-4A92-4A29-B878-5A5EDA63D403}" srcOrd="0" destOrd="0" presId="urn:microsoft.com/office/officeart/2018/2/layout/IconVerticalSolidList"/>
    <dgm:cxn modelId="{B7E06B37-3D21-4C0B-8FBF-C639B4775280}" type="presParOf" srcId="{61853A7A-42F7-4450-96CA-586B052925CA}" destId="{23D1F007-DEBB-4786-AB71-30ABD80D8E80}" srcOrd="0" destOrd="0" presId="urn:microsoft.com/office/officeart/2018/2/layout/IconVerticalSolidList"/>
    <dgm:cxn modelId="{87676F25-FB40-48C4-A5F6-0093A17CA54E}" type="presParOf" srcId="{23D1F007-DEBB-4786-AB71-30ABD80D8E80}" destId="{FBC09CDD-9A03-4569-9501-BAD4011EF88E}" srcOrd="0" destOrd="0" presId="urn:microsoft.com/office/officeart/2018/2/layout/IconVerticalSolidList"/>
    <dgm:cxn modelId="{3A2C5D3E-E038-4F6A-9A45-CDB905491A25}" type="presParOf" srcId="{23D1F007-DEBB-4786-AB71-30ABD80D8E80}" destId="{8450E56B-594C-464C-8510-2893E9786A76}" srcOrd="1" destOrd="0" presId="urn:microsoft.com/office/officeart/2018/2/layout/IconVerticalSolidList"/>
    <dgm:cxn modelId="{14A8AA39-25B9-4357-9DC3-55BB7BAE6199}" type="presParOf" srcId="{23D1F007-DEBB-4786-AB71-30ABD80D8E80}" destId="{0F06B01B-6DAD-437D-A363-3AB2944F5DF5}" srcOrd="2" destOrd="0" presId="urn:microsoft.com/office/officeart/2018/2/layout/IconVerticalSolidList"/>
    <dgm:cxn modelId="{B77BA6B3-7E83-4EA1-87D6-B3D89F905E68}" type="presParOf" srcId="{23D1F007-DEBB-4786-AB71-30ABD80D8E80}" destId="{122FFE8F-9F3C-48AF-9C67-F096C819FED1}" srcOrd="3" destOrd="0" presId="urn:microsoft.com/office/officeart/2018/2/layout/IconVerticalSolidList"/>
    <dgm:cxn modelId="{D711A5B2-43E5-4F74-9289-F53D7AF6FBF1}" type="presParOf" srcId="{61853A7A-42F7-4450-96CA-586B052925CA}" destId="{0E94307C-0ECC-4762-8BE1-4276FE64E2EB}" srcOrd="1" destOrd="0" presId="urn:microsoft.com/office/officeart/2018/2/layout/IconVerticalSolidList"/>
    <dgm:cxn modelId="{41749779-9A63-47AE-A065-0551411F2811}" type="presParOf" srcId="{61853A7A-42F7-4450-96CA-586B052925CA}" destId="{2734C394-514E-476C-A016-C1CC47464676}" srcOrd="2" destOrd="0" presId="urn:microsoft.com/office/officeart/2018/2/layout/IconVerticalSolidList"/>
    <dgm:cxn modelId="{6CA040F4-6FB0-4A75-BF8F-37F2FE277FB0}" type="presParOf" srcId="{2734C394-514E-476C-A016-C1CC47464676}" destId="{69D47A34-0F63-49AD-8C38-C37A61D6D702}" srcOrd="0" destOrd="0" presId="urn:microsoft.com/office/officeart/2018/2/layout/IconVerticalSolidList"/>
    <dgm:cxn modelId="{AC8F3056-E9A6-41FD-B0AD-3598C1D0E660}" type="presParOf" srcId="{2734C394-514E-476C-A016-C1CC47464676}" destId="{03D1663B-E83F-4D69-B66F-FB6E0AE8B5C8}" srcOrd="1" destOrd="0" presId="urn:microsoft.com/office/officeart/2018/2/layout/IconVerticalSolidList"/>
    <dgm:cxn modelId="{3E5710F1-A4EF-4E70-8B0A-1260F885B831}" type="presParOf" srcId="{2734C394-514E-476C-A016-C1CC47464676}" destId="{B336066B-B685-4F09-9148-C49F56E68D8C}" srcOrd="2" destOrd="0" presId="urn:microsoft.com/office/officeart/2018/2/layout/IconVerticalSolidList"/>
    <dgm:cxn modelId="{D7627C6F-FE35-479B-8596-EF9C3F11139D}" type="presParOf" srcId="{2734C394-514E-476C-A016-C1CC47464676}" destId="{4528CFA0-7B10-4095-A608-06E698F251A8}" srcOrd="3" destOrd="0" presId="urn:microsoft.com/office/officeart/2018/2/layout/IconVerticalSolidList"/>
    <dgm:cxn modelId="{0AE509DC-6FDF-4BBA-BA22-C3638A9BCAA0}" type="presParOf" srcId="{61853A7A-42F7-4450-96CA-586B052925CA}" destId="{0F02AB34-142B-41B6-83D1-A995988159A8}" srcOrd="3" destOrd="0" presId="urn:microsoft.com/office/officeart/2018/2/layout/IconVerticalSolidList"/>
    <dgm:cxn modelId="{2C73E045-755D-4789-9464-42F665EBC29E}" type="presParOf" srcId="{61853A7A-42F7-4450-96CA-586B052925CA}" destId="{59A0062F-CFF0-41EF-A9F4-576E7E64DFD2}" srcOrd="4" destOrd="0" presId="urn:microsoft.com/office/officeart/2018/2/layout/IconVerticalSolidList"/>
    <dgm:cxn modelId="{587B5BDE-B4C3-468F-BE09-7DCE564D424C}" type="presParOf" srcId="{59A0062F-CFF0-41EF-A9F4-576E7E64DFD2}" destId="{BA7CA6BC-771C-4DD2-B4BA-BADA0F9F139E}" srcOrd="0" destOrd="0" presId="urn:microsoft.com/office/officeart/2018/2/layout/IconVerticalSolidList"/>
    <dgm:cxn modelId="{769862EC-49E0-4D5F-AC2F-B204DAEE87D9}" type="presParOf" srcId="{59A0062F-CFF0-41EF-A9F4-576E7E64DFD2}" destId="{70C13D62-065D-4451-8B89-080E810C4031}" srcOrd="1" destOrd="0" presId="urn:microsoft.com/office/officeart/2018/2/layout/IconVerticalSolidList"/>
    <dgm:cxn modelId="{15DF3522-4B85-4AA2-A910-E3B29CFBE0B8}" type="presParOf" srcId="{59A0062F-CFF0-41EF-A9F4-576E7E64DFD2}" destId="{9A8F1C06-E9D1-4840-B17D-C0F1C608CBC9}" srcOrd="2" destOrd="0" presId="urn:microsoft.com/office/officeart/2018/2/layout/IconVerticalSolidList"/>
    <dgm:cxn modelId="{D20A3570-525D-44C8-AF2E-207F7C09E926}" type="presParOf" srcId="{59A0062F-CFF0-41EF-A9F4-576E7E64DFD2}" destId="{74B8807F-4A92-4A29-B878-5A5EDA63D403}" srcOrd="3" destOrd="0" presId="urn:microsoft.com/office/officeart/2018/2/layout/IconVerticalSolidList"/>
    <dgm:cxn modelId="{1BD6C120-23D1-4FD8-966E-6E3AA44BB6D2}" type="presParOf" srcId="{61853A7A-42F7-4450-96CA-586B052925CA}" destId="{127DA2AC-1F10-4B64-8B14-72DC0AE6840C}" srcOrd="5" destOrd="0" presId="urn:microsoft.com/office/officeart/2018/2/layout/IconVerticalSolidList"/>
    <dgm:cxn modelId="{4E6DF7E7-3BF7-4404-8EA1-4C1DA58CA470}" type="presParOf" srcId="{61853A7A-42F7-4450-96CA-586B052925CA}" destId="{52EE6547-F025-420D-9158-213E0D77EDB3}" srcOrd="6" destOrd="0" presId="urn:microsoft.com/office/officeart/2018/2/layout/IconVerticalSolidList"/>
    <dgm:cxn modelId="{B15E8FFA-29C7-46FE-99BE-965CF2E2B04F}" type="presParOf" srcId="{52EE6547-F025-420D-9158-213E0D77EDB3}" destId="{B319C614-3334-4C82-BCD7-F98627DECEF4}" srcOrd="0" destOrd="0" presId="urn:microsoft.com/office/officeart/2018/2/layout/IconVerticalSolidList"/>
    <dgm:cxn modelId="{D98AEA7A-67EC-4022-8E50-BB0F4DBC8EB3}" type="presParOf" srcId="{52EE6547-F025-420D-9158-213E0D77EDB3}" destId="{93E74021-F1AA-45EA-BC0D-A8B86CF9AF8C}" srcOrd="1" destOrd="0" presId="urn:microsoft.com/office/officeart/2018/2/layout/IconVerticalSolidList"/>
    <dgm:cxn modelId="{3470C802-62B7-4304-92B4-10E87D6F9636}" type="presParOf" srcId="{52EE6547-F025-420D-9158-213E0D77EDB3}" destId="{F308188B-0B36-4E22-AE5C-AE2A08F05EE5}" srcOrd="2" destOrd="0" presId="urn:microsoft.com/office/officeart/2018/2/layout/IconVerticalSolidList"/>
    <dgm:cxn modelId="{CF21F4B7-0887-43F9-9191-9007F4FF45EC}" type="presParOf" srcId="{52EE6547-F025-420D-9158-213E0D77EDB3}" destId="{88007B67-7714-45B4-B980-498AEB2A96F7}" srcOrd="3" destOrd="0" presId="urn:microsoft.com/office/officeart/2018/2/layout/IconVerticalSolidList"/>
    <dgm:cxn modelId="{FFF2B8C2-5B35-4A9A-A29B-12EAA100BC4F}" type="presParOf" srcId="{61853A7A-42F7-4450-96CA-586B052925CA}" destId="{9F524EF5-E776-4043-9F3F-3E236DAD2A25}" srcOrd="7" destOrd="0" presId="urn:microsoft.com/office/officeart/2018/2/layout/IconVerticalSolidList"/>
    <dgm:cxn modelId="{6822C87E-9FD7-4FE2-A71E-2F693FECC918}" type="presParOf" srcId="{61853A7A-42F7-4450-96CA-586B052925CA}" destId="{2D779650-2095-43A3-9A47-2C2822EA2407}" srcOrd="8" destOrd="0" presId="urn:microsoft.com/office/officeart/2018/2/layout/IconVerticalSolidList"/>
    <dgm:cxn modelId="{21719F6F-3951-4AB7-8E5D-101BE1EDB02E}" type="presParOf" srcId="{2D779650-2095-43A3-9A47-2C2822EA2407}" destId="{16DD889A-FA99-481C-A3F0-45073663E58C}" srcOrd="0" destOrd="0" presId="urn:microsoft.com/office/officeart/2018/2/layout/IconVerticalSolidList"/>
    <dgm:cxn modelId="{D4840870-F8FA-4394-87DA-10B2EF983FE9}" type="presParOf" srcId="{2D779650-2095-43A3-9A47-2C2822EA2407}" destId="{70F12151-D4FA-474B-BD19-C4F71D349A0A}" srcOrd="1" destOrd="0" presId="urn:microsoft.com/office/officeart/2018/2/layout/IconVerticalSolidList"/>
    <dgm:cxn modelId="{D4758689-BF67-4E84-BF6C-2256FD98F915}" type="presParOf" srcId="{2D779650-2095-43A3-9A47-2C2822EA2407}" destId="{B5FC9A5B-BC11-4425-A8BF-61ACE9C91EC4}" srcOrd="2" destOrd="0" presId="urn:microsoft.com/office/officeart/2018/2/layout/IconVerticalSolidList"/>
    <dgm:cxn modelId="{65882CD4-BAF0-4C17-8AEE-C32F5DD84992}" type="presParOf" srcId="{2D779650-2095-43A3-9A47-2C2822EA2407}" destId="{32DBFF66-9FE5-4A54-8A63-CB39725F5A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38EA0A-E152-47D1-A947-39CC1578DF0B}"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A2B81515-F6AC-4C50-ACE4-BCC6F2F8E68D}">
      <dgm:prSet/>
      <dgm:spPr/>
      <dgm:t>
        <a:bodyPr/>
        <a:lstStyle/>
        <a:p>
          <a:r>
            <a:rPr lang="en-US" b="0" i="0" baseline="0"/>
            <a:t>India ranks </a:t>
          </a:r>
          <a:r>
            <a:rPr lang="en-US" b="1" i="0" baseline="0"/>
            <a:t>111th out of 125 countries</a:t>
          </a:r>
          <a:r>
            <a:rPr lang="en-US" b="0" i="0" baseline="0"/>
            <a:t> in the </a:t>
          </a:r>
          <a:r>
            <a:rPr lang="en-US" b="1" i="0" baseline="0"/>
            <a:t>Global Hunger Index 2023</a:t>
          </a:r>
          <a:r>
            <a:rPr lang="en-US" b="0" i="0" baseline="0"/>
            <a:t>, indicating severe hunger issues.</a:t>
          </a:r>
          <a:endParaRPr lang="en-US"/>
        </a:p>
      </dgm:t>
    </dgm:pt>
    <dgm:pt modelId="{E66D048E-A6FB-4839-BE33-0FA4F6D3F320}" type="parTrans" cxnId="{76E36B03-BC8E-4394-9A00-AA5FA7475141}">
      <dgm:prSet/>
      <dgm:spPr/>
      <dgm:t>
        <a:bodyPr/>
        <a:lstStyle/>
        <a:p>
          <a:endParaRPr lang="en-US"/>
        </a:p>
      </dgm:t>
    </dgm:pt>
    <dgm:pt modelId="{344CDFF7-AFAD-41A9-9932-2C1DA31F4892}" type="sibTrans" cxnId="{76E36B03-BC8E-4394-9A00-AA5FA7475141}">
      <dgm:prSet phldrT="1" phldr="0"/>
      <dgm:spPr/>
      <dgm:t>
        <a:bodyPr/>
        <a:lstStyle/>
        <a:p>
          <a:r>
            <a:rPr lang="en-US"/>
            <a:t>1</a:t>
          </a:r>
        </a:p>
      </dgm:t>
    </dgm:pt>
    <dgm:pt modelId="{AF5228F4-62A1-4EB5-BE5E-06AE204A4CB5}">
      <dgm:prSet/>
      <dgm:spPr/>
      <dgm:t>
        <a:bodyPr/>
        <a:lstStyle/>
        <a:p>
          <a:r>
            <a:rPr lang="en-US" b="0" i="0" baseline="0"/>
            <a:t>Over </a:t>
          </a:r>
          <a:r>
            <a:rPr lang="en-US" b="1" i="0" baseline="0"/>
            <a:t>224 million</a:t>
          </a:r>
          <a:r>
            <a:rPr lang="en-US" b="0" i="0" baseline="0"/>
            <a:t> people in India suffer from </a:t>
          </a:r>
          <a:r>
            <a:rPr lang="en-US" b="1" i="0" baseline="0"/>
            <a:t>malnutrition</a:t>
          </a:r>
          <a:r>
            <a:rPr lang="en-US" b="0" i="0" baseline="0"/>
            <a:t>.</a:t>
          </a:r>
          <a:endParaRPr lang="en-US"/>
        </a:p>
      </dgm:t>
    </dgm:pt>
    <dgm:pt modelId="{59C727C7-9D3C-48B0-AB25-FB5C833E2ECB}" type="parTrans" cxnId="{EC5E94BB-070E-4E93-A6C3-74F5F9A8F5F8}">
      <dgm:prSet/>
      <dgm:spPr/>
      <dgm:t>
        <a:bodyPr/>
        <a:lstStyle/>
        <a:p>
          <a:endParaRPr lang="en-US"/>
        </a:p>
      </dgm:t>
    </dgm:pt>
    <dgm:pt modelId="{167B4B23-1ACC-4FEF-B55A-8DA9B0F33F7E}" type="sibTrans" cxnId="{EC5E94BB-070E-4E93-A6C3-74F5F9A8F5F8}">
      <dgm:prSet phldrT="2" phldr="0"/>
      <dgm:spPr/>
      <dgm:t>
        <a:bodyPr/>
        <a:lstStyle/>
        <a:p>
          <a:r>
            <a:rPr lang="en-US"/>
            <a:t>2</a:t>
          </a:r>
        </a:p>
      </dgm:t>
    </dgm:pt>
    <dgm:pt modelId="{71926F07-BB12-4177-AEB6-23A621E01710}">
      <dgm:prSet/>
      <dgm:spPr/>
      <dgm:t>
        <a:bodyPr/>
        <a:lstStyle/>
        <a:p>
          <a:r>
            <a:rPr lang="en-US" b="0" i="0" baseline="0"/>
            <a:t>The </a:t>
          </a:r>
          <a:r>
            <a:rPr lang="en-US" b="1" i="0" baseline="0"/>
            <a:t>World Bank</a:t>
          </a:r>
          <a:r>
            <a:rPr lang="en-US" b="0" i="0" baseline="0"/>
            <a:t> reports that </a:t>
          </a:r>
          <a:r>
            <a:rPr lang="en-US" b="1" i="0" baseline="0"/>
            <a:t>over 14% of India’s population</a:t>
          </a:r>
          <a:r>
            <a:rPr lang="en-US" b="0" i="0" baseline="0"/>
            <a:t> is undernourished. </a:t>
          </a:r>
          <a:endParaRPr lang="en-US"/>
        </a:p>
      </dgm:t>
    </dgm:pt>
    <dgm:pt modelId="{91CD9873-1413-44B6-BB69-3AA84A3628D4}" type="parTrans" cxnId="{9337E8AF-634F-4971-B59D-73FCE2497F48}">
      <dgm:prSet/>
      <dgm:spPr/>
      <dgm:t>
        <a:bodyPr/>
        <a:lstStyle/>
        <a:p>
          <a:endParaRPr lang="en-US"/>
        </a:p>
      </dgm:t>
    </dgm:pt>
    <dgm:pt modelId="{1B8C7A22-2DAD-4AB1-9A12-F8B8874EDE9F}" type="sibTrans" cxnId="{9337E8AF-634F-4971-B59D-73FCE2497F48}">
      <dgm:prSet phldrT="3" phldr="0"/>
      <dgm:spPr/>
      <dgm:t>
        <a:bodyPr/>
        <a:lstStyle/>
        <a:p>
          <a:r>
            <a:rPr lang="en-US"/>
            <a:t>3</a:t>
          </a:r>
        </a:p>
      </dgm:t>
    </dgm:pt>
    <dgm:pt modelId="{91E85744-3043-4FF7-B632-19DE8CCBCE08}" type="pres">
      <dgm:prSet presAssocID="{BE38EA0A-E152-47D1-A947-39CC1578DF0B}" presName="Name0" presStyleCnt="0">
        <dgm:presLayoutVars>
          <dgm:animLvl val="lvl"/>
          <dgm:resizeHandles val="exact"/>
        </dgm:presLayoutVars>
      </dgm:prSet>
      <dgm:spPr/>
    </dgm:pt>
    <dgm:pt modelId="{EA01008F-1C09-4FD1-ABC9-91B03A4E8ABF}" type="pres">
      <dgm:prSet presAssocID="{A2B81515-F6AC-4C50-ACE4-BCC6F2F8E68D}" presName="compositeNode" presStyleCnt="0">
        <dgm:presLayoutVars>
          <dgm:bulletEnabled val="1"/>
        </dgm:presLayoutVars>
      </dgm:prSet>
      <dgm:spPr/>
    </dgm:pt>
    <dgm:pt modelId="{1C795D7B-5EE4-4C9E-8C40-A3BB06212EA7}" type="pres">
      <dgm:prSet presAssocID="{A2B81515-F6AC-4C50-ACE4-BCC6F2F8E68D}" presName="bgRect" presStyleLbl="bgAccFollowNode1" presStyleIdx="0" presStyleCnt="3"/>
      <dgm:spPr/>
    </dgm:pt>
    <dgm:pt modelId="{7373C6EF-9E44-4A75-AF7F-BF0679A584C3}" type="pres">
      <dgm:prSet presAssocID="{344CDFF7-AFAD-41A9-9932-2C1DA31F4892}" presName="sibTransNodeCircle" presStyleLbl="alignNode1" presStyleIdx="0" presStyleCnt="6">
        <dgm:presLayoutVars>
          <dgm:chMax val="0"/>
          <dgm:bulletEnabled/>
        </dgm:presLayoutVars>
      </dgm:prSet>
      <dgm:spPr/>
    </dgm:pt>
    <dgm:pt modelId="{2771B416-EFE1-4489-8CBB-569CC76ED351}" type="pres">
      <dgm:prSet presAssocID="{A2B81515-F6AC-4C50-ACE4-BCC6F2F8E68D}" presName="bottomLine" presStyleLbl="alignNode1" presStyleIdx="1" presStyleCnt="6">
        <dgm:presLayoutVars/>
      </dgm:prSet>
      <dgm:spPr/>
    </dgm:pt>
    <dgm:pt modelId="{5C7BF356-960C-428F-BC50-478557E8383F}" type="pres">
      <dgm:prSet presAssocID="{A2B81515-F6AC-4C50-ACE4-BCC6F2F8E68D}" presName="nodeText" presStyleLbl="bgAccFollowNode1" presStyleIdx="0" presStyleCnt="3">
        <dgm:presLayoutVars>
          <dgm:bulletEnabled val="1"/>
        </dgm:presLayoutVars>
      </dgm:prSet>
      <dgm:spPr/>
    </dgm:pt>
    <dgm:pt modelId="{3637BABA-3690-41F5-9749-21BE3AB8260C}" type="pres">
      <dgm:prSet presAssocID="{344CDFF7-AFAD-41A9-9932-2C1DA31F4892}" presName="sibTrans" presStyleCnt="0"/>
      <dgm:spPr/>
    </dgm:pt>
    <dgm:pt modelId="{85B13664-F238-4FE9-8AF8-2CF90C9CCAEE}" type="pres">
      <dgm:prSet presAssocID="{AF5228F4-62A1-4EB5-BE5E-06AE204A4CB5}" presName="compositeNode" presStyleCnt="0">
        <dgm:presLayoutVars>
          <dgm:bulletEnabled val="1"/>
        </dgm:presLayoutVars>
      </dgm:prSet>
      <dgm:spPr/>
    </dgm:pt>
    <dgm:pt modelId="{BD50B248-CF9D-469D-B2BD-45A92F33D39C}" type="pres">
      <dgm:prSet presAssocID="{AF5228F4-62A1-4EB5-BE5E-06AE204A4CB5}" presName="bgRect" presStyleLbl="bgAccFollowNode1" presStyleIdx="1" presStyleCnt="3"/>
      <dgm:spPr/>
    </dgm:pt>
    <dgm:pt modelId="{2DDEC763-7E7A-40DD-BA69-9B71586C6C12}" type="pres">
      <dgm:prSet presAssocID="{167B4B23-1ACC-4FEF-B55A-8DA9B0F33F7E}" presName="sibTransNodeCircle" presStyleLbl="alignNode1" presStyleIdx="2" presStyleCnt="6">
        <dgm:presLayoutVars>
          <dgm:chMax val="0"/>
          <dgm:bulletEnabled/>
        </dgm:presLayoutVars>
      </dgm:prSet>
      <dgm:spPr/>
    </dgm:pt>
    <dgm:pt modelId="{4314EC62-B176-4299-A0D5-85B13B31B2B4}" type="pres">
      <dgm:prSet presAssocID="{AF5228F4-62A1-4EB5-BE5E-06AE204A4CB5}" presName="bottomLine" presStyleLbl="alignNode1" presStyleIdx="3" presStyleCnt="6">
        <dgm:presLayoutVars/>
      </dgm:prSet>
      <dgm:spPr/>
    </dgm:pt>
    <dgm:pt modelId="{EF29267F-8862-4FC0-A124-413785579B1B}" type="pres">
      <dgm:prSet presAssocID="{AF5228F4-62A1-4EB5-BE5E-06AE204A4CB5}" presName="nodeText" presStyleLbl="bgAccFollowNode1" presStyleIdx="1" presStyleCnt="3">
        <dgm:presLayoutVars>
          <dgm:bulletEnabled val="1"/>
        </dgm:presLayoutVars>
      </dgm:prSet>
      <dgm:spPr/>
    </dgm:pt>
    <dgm:pt modelId="{602545F8-BCDB-4EA6-A42D-1ED6730398B8}" type="pres">
      <dgm:prSet presAssocID="{167B4B23-1ACC-4FEF-B55A-8DA9B0F33F7E}" presName="sibTrans" presStyleCnt="0"/>
      <dgm:spPr/>
    </dgm:pt>
    <dgm:pt modelId="{78DC59BC-D101-4651-89A6-CC5C28261D8C}" type="pres">
      <dgm:prSet presAssocID="{71926F07-BB12-4177-AEB6-23A621E01710}" presName="compositeNode" presStyleCnt="0">
        <dgm:presLayoutVars>
          <dgm:bulletEnabled val="1"/>
        </dgm:presLayoutVars>
      </dgm:prSet>
      <dgm:spPr/>
    </dgm:pt>
    <dgm:pt modelId="{E27B1444-168D-458F-9ADA-E2EEF271DE43}" type="pres">
      <dgm:prSet presAssocID="{71926F07-BB12-4177-AEB6-23A621E01710}" presName="bgRect" presStyleLbl="bgAccFollowNode1" presStyleIdx="2" presStyleCnt="3"/>
      <dgm:spPr/>
    </dgm:pt>
    <dgm:pt modelId="{2AA7F80F-8D24-4DA8-A8E6-63ECC85C1310}" type="pres">
      <dgm:prSet presAssocID="{1B8C7A22-2DAD-4AB1-9A12-F8B8874EDE9F}" presName="sibTransNodeCircle" presStyleLbl="alignNode1" presStyleIdx="4" presStyleCnt="6">
        <dgm:presLayoutVars>
          <dgm:chMax val="0"/>
          <dgm:bulletEnabled/>
        </dgm:presLayoutVars>
      </dgm:prSet>
      <dgm:spPr/>
    </dgm:pt>
    <dgm:pt modelId="{92D09A85-B46D-4FBB-A233-04C9F0E1806F}" type="pres">
      <dgm:prSet presAssocID="{71926F07-BB12-4177-AEB6-23A621E01710}" presName="bottomLine" presStyleLbl="alignNode1" presStyleIdx="5" presStyleCnt="6">
        <dgm:presLayoutVars/>
      </dgm:prSet>
      <dgm:spPr/>
    </dgm:pt>
    <dgm:pt modelId="{5F2D8E68-65F6-4FB8-8F9E-A115F51C9ACA}" type="pres">
      <dgm:prSet presAssocID="{71926F07-BB12-4177-AEB6-23A621E01710}" presName="nodeText" presStyleLbl="bgAccFollowNode1" presStyleIdx="2" presStyleCnt="3">
        <dgm:presLayoutVars>
          <dgm:bulletEnabled val="1"/>
        </dgm:presLayoutVars>
      </dgm:prSet>
      <dgm:spPr/>
    </dgm:pt>
  </dgm:ptLst>
  <dgm:cxnLst>
    <dgm:cxn modelId="{76E36B03-BC8E-4394-9A00-AA5FA7475141}" srcId="{BE38EA0A-E152-47D1-A947-39CC1578DF0B}" destId="{A2B81515-F6AC-4C50-ACE4-BCC6F2F8E68D}" srcOrd="0" destOrd="0" parTransId="{E66D048E-A6FB-4839-BE33-0FA4F6D3F320}" sibTransId="{344CDFF7-AFAD-41A9-9932-2C1DA31F4892}"/>
    <dgm:cxn modelId="{B8E4F010-06D8-4922-8D13-D58257568BBF}" type="presOf" srcId="{A2B81515-F6AC-4C50-ACE4-BCC6F2F8E68D}" destId="{5C7BF356-960C-428F-BC50-478557E8383F}" srcOrd="1" destOrd="0" presId="urn:microsoft.com/office/officeart/2016/7/layout/BasicLinearProcessNumbered"/>
    <dgm:cxn modelId="{61383761-1A8A-412E-BF9C-AC43085EB072}" type="presOf" srcId="{1B8C7A22-2DAD-4AB1-9A12-F8B8874EDE9F}" destId="{2AA7F80F-8D24-4DA8-A8E6-63ECC85C1310}" srcOrd="0" destOrd="0" presId="urn:microsoft.com/office/officeart/2016/7/layout/BasicLinearProcessNumbered"/>
    <dgm:cxn modelId="{17BA2A69-99F8-4736-8F51-6044AB929F6E}" type="presOf" srcId="{AF5228F4-62A1-4EB5-BE5E-06AE204A4CB5}" destId="{BD50B248-CF9D-469D-B2BD-45A92F33D39C}" srcOrd="0" destOrd="0" presId="urn:microsoft.com/office/officeart/2016/7/layout/BasicLinearProcessNumbered"/>
    <dgm:cxn modelId="{046A8954-0E8D-4DA9-84BA-5EBEFD9A4640}" type="presOf" srcId="{71926F07-BB12-4177-AEB6-23A621E01710}" destId="{5F2D8E68-65F6-4FB8-8F9E-A115F51C9ACA}" srcOrd="1" destOrd="0" presId="urn:microsoft.com/office/officeart/2016/7/layout/BasicLinearProcessNumbered"/>
    <dgm:cxn modelId="{C5D41F7B-6B5C-4E86-B97D-2120FD1A33FD}" type="presOf" srcId="{167B4B23-1ACC-4FEF-B55A-8DA9B0F33F7E}" destId="{2DDEC763-7E7A-40DD-BA69-9B71586C6C12}" srcOrd="0" destOrd="0" presId="urn:microsoft.com/office/officeart/2016/7/layout/BasicLinearProcessNumbered"/>
    <dgm:cxn modelId="{C710558D-4B68-42FD-B2E4-60CCBB3D5FCB}" type="presOf" srcId="{344CDFF7-AFAD-41A9-9932-2C1DA31F4892}" destId="{7373C6EF-9E44-4A75-AF7F-BF0679A584C3}" srcOrd="0" destOrd="0" presId="urn:microsoft.com/office/officeart/2016/7/layout/BasicLinearProcessNumbered"/>
    <dgm:cxn modelId="{61E54897-F743-4E44-B7DA-36239B33AD88}" type="presOf" srcId="{BE38EA0A-E152-47D1-A947-39CC1578DF0B}" destId="{91E85744-3043-4FF7-B632-19DE8CCBCE08}" srcOrd="0" destOrd="0" presId="urn:microsoft.com/office/officeart/2016/7/layout/BasicLinearProcessNumbered"/>
    <dgm:cxn modelId="{9337E8AF-634F-4971-B59D-73FCE2497F48}" srcId="{BE38EA0A-E152-47D1-A947-39CC1578DF0B}" destId="{71926F07-BB12-4177-AEB6-23A621E01710}" srcOrd="2" destOrd="0" parTransId="{91CD9873-1413-44B6-BB69-3AA84A3628D4}" sibTransId="{1B8C7A22-2DAD-4AB1-9A12-F8B8874EDE9F}"/>
    <dgm:cxn modelId="{EEEAC8B1-3087-48BC-B5E6-85BFB55CF1C9}" type="presOf" srcId="{AF5228F4-62A1-4EB5-BE5E-06AE204A4CB5}" destId="{EF29267F-8862-4FC0-A124-413785579B1B}" srcOrd="1" destOrd="0" presId="urn:microsoft.com/office/officeart/2016/7/layout/BasicLinearProcessNumbered"/>
    <dgm:cxn modelId="{EC5E94BB-070E-4E93-A6C3-74F5F9A8F5F8}" srcId="{BE38EA0A-E152-47D1-A947-39CC1578DF0B}" destId="{AF5228F4-62A1-4EB5-BE5E-06AE204A4CB5}" srcOrd="1" destOrd="0" parTransId="{59C727C7-9D3C-48B0-AB25-FB5C833E2ECB}" sibTransId="{167B4B23-1ACC-4FEF-B55A-8DA9B0F33F7E}"/>
    <dgm:cxn modelId="{4097DFC2-A290-4BF9-940F-476E455DFF53}" type="presOf" srcId="{71926F07-BB12-4177-AEB6-23A621E01710}" destId="{E27B1444-168D-458F-9ADA-E2EEF271DE43}" srcOrd="0" destOrd="0" presId="urn:microsoft.com/office/officeart/2016/7/layout/BasicLinearProcessNumbered"/>
    <dgm:cxn modelId="{231DFFE1-98FA-4A2F-8FA3-A92932F2CA86}" type="presOf" srcId="{A2B81515-F6AC-4C50-ACE4-BCC6F2F8E68D}" destId="{1C795D7B-5EE4-4C9E-8C40-A3BB06212EA7}" srcOrd="0" destOrd="0" presId="urn:microsoft.com/office/officeart/2016/7/layout/BasicLinearProcessNumbered"/>
    <dgm:cxn modelId="{A1A80E87-21D2-4CB7-9C48-A74420DA2055}" type="presParOf" srcId="{91E85744-3043-4FF7-B632-19DE8CCBCE08}" destId="{EA01008F-1C09-4FD1-ABC9-91B03A4E8ABF}" srcOrd="0" destOrd="0" presId="urn:microsoft.com/office/officeart/2016/7/layout/BasicLinearProcessNumbered"/>
    <dgm:cxn modelId="{FB0E8EC3-9E60-42F8-82D6-C82A359C8E90}" type="presParOf" srcId="{EA01008F-1C09-4FD1-ABC9-91B03A4E8ABF}" destId="{1C795D7B-5EE4-4C9E-8C40-A3BB06212EA7}" srcOrd="0" destOrd="0" presId="urn:microsoft.com/office/officeart/2016/7/layout/BasicLinearProcessNumbered"/>
    <dgm:cxn modelId="{46A37789-278A-42C7-9847-E085A934CBB7}" type="presParOf" srcId="{EA01008F-1C09-4FD1-ABC9-91B03A4E8ABF}" destId="{7373C6EF-9E44-4A75-AF7F-BF0679A584C3}" srcOrd="1" destOrd="0" presId="urn:microsoft.com/office/officeart/2016/7/layout/BasicLinearProcessNumbered"/>
    <dgm:cxn modelId="{922896CA-7C5C-42D7-8D8E-C43450C68449}" type="presParOf" srcId="{EA01008F-1C09-4FD1-ABC9-91B03A4E8ABF}" destId="{2771B416-EFE1-4489-8CBB-569CC76ED351}" srcOrd="2" destOrd="0" presId="urn:microsoft.com/office/officeart/2016/7/layout/BasicLinearProcessNumbered"/>
    <dgm:cxn modelId="{95839B7F-2A37-4B45-B104-7715BB81F5CA}" type="presParOf" srcId="{EA01008F-1C09-4FD1-ABC9-91B03A4E8ABF}" destId="{5C7BF356-960C-428F-BC50-478557E8383F}" srcOrd="3" destOrd="0" presId="urn:microsoft.com/office/officeart/2016/7/layout/BasicLinearProcessNumbered"/>
    <dgm:cxn modelId="{13EA6E6F-EC60-4E3F-A809-903B30E6822E}" type="presParOf" srcId="{91E85744-3043-4FF7-B632-19DE8CCBCE08}" destId="{3637BABA-3690-41F5-9749-21BE3AB8260C}" srcOrd="1" destOrd="0" presId="urn:microsoft.com/office/officeart/2016/7/layout/BasicLinearProcessNumbered"/>
    <dgm:cxn modelId="{AAAC7046-8334-44CD-B720-41979B33A462}" type="presParOf" srcId="{91E85744-3043-4FF7-B632-19DE8CCBCE08}" destId="{85B13664-F238-4FE9-8AF8-2CF90C9CCAEE}" srcOrd="2" destOrd="0" presId="urn:microsoft.com/office/officeart/2016/7/layout/BasicLinearProcessNumbered"/>
    <dgm:cxn modelId="{01C7F6BA-20B4-4ACD-BB4F-135171A181DF}" type="presParOf" srcId="{85B13664-F238-4FE9-8AF8-2CF90C9CCAEE}" destId="{BD50B248-CF9D-469D-B2BD-45A92F33D39C}" srcOrd="0" destOrd="0" presId="urn:microsoft.com/office/officeart/2016/7/layout/BasicLinearProcessNumbered"/>
    <dgm:cxn modelId="{7A72617C-8692-4067-8DE8-42356E6DD988}" type="presParOf" srcId="{85B13664-F238-4FE9-8AF8-2CF90C9CCAEE}" destId="{2DDEC763-7E7A-40DD-BA69-9B71586C6C12}" srcOrd="1" destOrd="0" presId="urn:microsoft.com/office/officeart/2016/7/layout/BasicLinearProcessNumbered"/>
    <dgm:cxn modelId="{80FBC432-0C2E-4297-90B0-3BF438B3BAA1}" type="presParOf" srcId="{85B13664-F238-4FE9-8AF8-2CF90C9CCAEE}" destId="{4314EC62-B176-4299-A0D5-85B13B31B2B4}" srcOrd="2" destOrd="0" presId="urn:microsoft.com/office/officeart/2016/7/layout/BasicLinearProcessNumbered"/>
    <dgm:cxn modelId="{8F183B61-475C-4167-859C-3AAF216DA62D}" type="presParOf" srcId="{85B13664-F238-4FE9-8AF8-2CF90C9CCAEE}" destId="{EF29267F-8862-4FC0-A124-413785579B1B}" srcOrd="3" destOrd="0" presId="urn:microsoft.com/office/officeart/2016/7/layout/BasicLinearProcessNumbered"/>
    <dgm:cxn modelId="{FA8AE219-F004-49A1-848B-658D04BDFE46}" type="presParOf" srcId="{91E85744-3043-4FF7-B632-19DE8CCBCE08}" destId="{602545F8-BCDB-4EA6-A42D-1ED6730398B8}" srcOrd="3" destOrd="0" presId="urn:microsoft.com/office/officeart/2016/7/layout/BasicLinearProcessNumbered"/>
    <dgm:cxn modelId="{836BF650-A917-4619-8F6C-34539884C3C6}" type="presParOf" srcId="{91E85744-3043-4FF7-B632-19DE8CCBCE08}" destId="{78DC59BC-D101-4651-89A6-CC5C28261D8C}" srcOrd="4" destOrd="0" presId="urn:microsoft.com/office/officeart/2016/7/layout/BasicLinearProcessNumbered"/>
    <dgm:cxn modelId="{BFD4CABC-15C1-433C-874F-9CA7BA621CD2}" type="presParOf" srcId="{78DC59BC-D101-4651-89A6-CC5C28261D8C}" destId="{E27B1444-168D-458F-9ADA-E2EEF271DE43}" srcOrd="0" destOrd="0" presId="urn:microsoft.com/office/officeart/2016/7/layout/BasicLinearProcessNumbered"/>
    <dgm:cxn modelId="{8C58D7D1-3115-48E7-B6ED-919D3F5EB211}" type="presParOf" srcId="{78DC59BC-D101-4651-89A6-CC5C28261D8C}" destId="{2AA7F80F-8D24-4DA8-A8E6-63ECC85C1310}" srcOrd="1" destOrd="0" presId="urn:microsoft.com/office/officeart/2016/7/layout/BasicLinearProcessNumbered"/>
    <dgm:cxn modelId="{F0B6FC22-AAB3-4BB1-B47B-2DC640CB878E}" type="presParOf" srcId="{78DC59BC-D101-4651-89A6-CC5C28261D8C}" destId="{92D09A85-B46D-4FBB-A233-04C9F0E1806F}" srcOrd="2" destOrd="0" presId="urn:microsoft.com/office/officeart/2016/7/layout/BasicLinearProcessNumbered"/>
    <dgm:cxn modelId="{AE38F32E-34DE-4C1A-8607-4E8226315085}" type="presParOf" srcId="{78DC59BC-D101-4651-89A6-CC5C28261D8C}" destId="{5F2D8E68-65F6-4FB8-8F9E-A115F51C9AC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AA24D4-A538-45B5-982B-F57600B582E3}"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C0260336-C9F2-4B2F-9480-3B8E97F7C60A}">
      <dgm:prSet/>
      <dgm:spPr/>
      <dgm:t>
        <a:bodyPr/>
        <a:lstStyle/>
        <a:p>
          <a:r>
            <a:rPr lang="en-US" b="1" i="0" baseline="0"/>
            <a:t>Donors</a:t>
          </a:r>
          <a:r>
            <a:rPr lang="en-US" b="0" i="0" baseline="0"/>
            <a:t> – Individuals, restaurants, and businesses that contribute surplus food.</a:t>
          </a:r>
          <a:endParaRPr lang="en-US"/>
        </a:p>
      </dgm:t>
    </dgm:pt>
    <dgm:pt modelId="{B452703A-327B-4AAA-8022-409B1083157D}" type="parTrans" cxnId="{C4EC7283-25CE-40D9-9AB7-3383BC78BEC5}">
      <dgm:prSet/>
      <dgm:spPr/>
      <dgm:t>
        <a:bodyPr/>
        <a:lstStyle/>
        <a:p>
          <a:endParaRPr lang="en-US"/>
        </a:p>
      </dgm:t>
    </dgm:pt>
    <dgm:pt modelId="{1F3461AE-4BF0-4FFB-9144-14EA0652D23D}" type="sibTrans" cxnId="{C4EC7283-25CE-40D9-9AB7-3383BC78BEC5}">
      <dgm:prSet phldrT="1" phldr="0"/>
      <dgm:spPr/>
      <dgm:t>
        <a:bodyPr/>
        <a:lstStyle/>
        <a:p>
          <a:r>
            <a:rPr lang="en-US"/>
            <a:t>1</a:t>
          </a:r>
        </a:p>
      </dgm:t>
    </dgm:pt>
    <dgm:pt modelId="{A61AF388-43F9-4691-981A-48A97C6CE423}">
      <dgm:prSet/>
      <dgm:spPr/>
      <dgm:t>
        <a:bodyPr/>
        <a:lstStyle/>
        <a:p>
          <a:r>
            <a:rPr lang="en-US" b="1" i="0" baseline="0"/>
            <a:t>Recipients</a:t>
          </a:r>
          <a:r>
            <a:rPr lang="en-US" b="0" i="0" baseline="0"/>
            <a:t> – Orphanages, old-age homes, NGOs, and needy individuals who receive the food.</a:t>
          </a:r>
          <a:endParaRPr lang="en-US"/>
        </a:p>
      </dgm:t>
    </dgm:pt>
    <dgm:pt modelId="{02946142-48C0-4195-B9DF-79A18A4FE2DE}" type="parTrans" cxnId="{95399836-7EE1-4E59-9F7C-2749E1E6AF7B}">
      <dgm:prSet/>
      <dgm:spPr/>
      <dgm:t>
        <a:bodyPr/>
        <a:lstStyle/>
        <a:p>
          <a:endParaRPr lang="en-US"/>
        </a:p>
      </dgm:t>
    </dgm:pt>
    <dgm:pt modelId="{92E91075-754C-494E-BDA5-2CB76F3CD0FD}" type="sibTrans" cxnId="{95399836-7EE1-4E59-9F7C-2749E1E6AF7B}">
      <dgm:prSet phldrT="2" phldr="0"/>
      <dgm:spPr/>
      <dgm:t>
        <a:bodyPr/>
        <a:lstStyle/>
        <a:p>
          <a:r>
            <a:rPr lang="en-US"/>
            <a:t>2</a:t>
          </a:r>
        </a:p>
      </dgm:t>
    </dgm:pt>
    <dgm:pt modelId="{B53DA6F6-C4CE-4ED0-B5B4-ED7A92022573}">
      <dgm:prSet/>
      <dgm:spPr/>
      <dgm:t>
        <a:bodyPr/>
        <a:lstStyle/>
        <a:p>
          <a:r>
            <a:rPr lang="en-US" b="1" i="0" baseline="0"/>
            <a:t>Volunteers</a:t>
          </a:r>
          <a:r>
            <a:rPr lang="en-US" b="0" i="0" baseline="0"/>
            <a:t> – Help in collecting, transporting, and distributing food to the right people.</a:t>
          </a:r>
          <a:endParaRPr lang="en-US"/>
        </a:p>
      </dgm:t>
    </dgm:pt>
    <dgm:pt modelId="{AAE2965F-4930-491D-9255-7A7E5E6F8454}" type="parTrans" cxnId="{A58FF1B2-A192-4AFB-A382-235F3D70144F}">
      <dgm:prSet/>
      <dgm:spPr/>
      <dgm:t>
        <a:bodyPr/>
        <a:lstStyle/>
        <a:p>
          <a:endParaRPr lang="en-US"/>
        </a:p>
      </dgm:t>
    </dgm:pt>
    <dgm:pt modelId="{A947015C-17E0-4AC6-9F0D-394274A93B6F}" type="sibTrans" cxnId="{A58FF1B2-A192-4AFB-A382-235F3D70144F}">
      <dgm:prSet phldrT="3" phldr="0"/>
      <dgm:spPr/>
      <dgm:t>
        <a:bodyPr/>
        <a:lstStyle/>
        <a:p>
          <a:r>
            <a:rPr lang="en-US"/>
            <a:t>3</a:t>
          </a:r>
        </a:p>
      </dgm:t>
    </dgm:pt>
    <dgm:pt modelId="{AAF3171B-F90C-403B-B899-3B03078523CA}">
      <dgm:prSet/>
      <dgm:spPr/>
      <dgm:t>
        <a:bodyPr/>
        <a:lstStyle/>
        <a:p>
          <a:r>
            <a:rPr lang="en-US" b="1" i="0" baseline="0"/>
            <a:t>Technology &amp; Logistics</a:t>
          </a:r>
          <a:r>
            <a:rPr lang="en-US" b="0" i="0" baseline="0"/>
            <a:t> – Developers manage the platform, and delivery partners assist in food transport.</a:t>
          </a:r>
          <a:endParaRPr lang="en-US"/>
        </a:p>
      </dgm:t>
    </dgm:pt>
    <dgm:pt modelId="{3B260F9C-205D-4A8B-84B7-ECC0B2975734}" type="parTrans" cxnId="{57429BED-1340-4096-99D0-FB0530483133}">
      <dgm:prSet/>
      <dgm:spPr/>
      <dgm:t>
        <a:bodyPr/>
        <a:lstStyle/>
        <a:p>
          <a:endParaRPr lang="en-US"/>
        </a:p>
      </dgm:t>
    </dgm:pt>
    <dgm:pt modelId="{8A968EA1-061B-4A5D-A88F-A5E573A4052A}" type="sibTrans" cxnId="{57429BED-1340-4096-99D0-FB0530483133}">
      <dgm:prSet phldrT="4" phldr="0"/>
      <dgm:spPr/>
      <dgm:t>
        <a:bodyPr/>
        <a:lstStyle/>
        <a:p>
          <a:r>
            <a:rPr lang="en-US"/>
            <a:t>4</a:t>
          </a:r>
        </a:p>
      </dgm:t>
    </dgm:pt>
    <dgm:pt modelId="{EB1AB6E8-10F1-4377-89AE-FBAE42FEC3B5}">
      <dgm:prSet/>
      <dgm:spPr/>
      <dgm:t>
        <a:bodyPr/>
        <a:lstStyle/>
        <a:p>
          <a:r>
            <a:rPr lang="en-US" b="1" i="0" baseline="0"/>
            <a:t>Government &amp; NGOs</a:t>
          </a:r>
          <a:r>
            <a:rPr lang="en-US" b="0" i="0" baseline="0"/>
            <a:t> – Support food safety, regulations, and awareness to ensure effective food distribution.</a:t>
          </a:r>
          <a:endParaRPr lang="en-US"/>
        </a:p>
      </dgm:t>
    </dgm:pt>
    <dgm:pt modelId="{87E79694-D5F1-418B-AB7A-BB16C64C580F}" type="parTrans" cxnId="{95021031-132B-4440-B6FD-3D3EB5746D0F}">
      <dgm:prSet/>
      <dgm:spPr/>
      <dgm:t>
        <a:bodyPr/>
        <a:lstStyle/>
        <a:p>
          <a:endParaRPr lang="en-US"/>
        </a:p>
      </dgm:t>
    </dgm:pt>
    <dgm:pt modelId="{CC893FFD-C65A-4E4B-ACE8-2817A8AFA79D}" type="sibTrans" cxnId="{95021031-132B-4440-B6FD-3D3EB5746D0F}">
      <dgm:prSet phldrT="5" phldr="0"/>
      <dgm:spPr/>
      <dgm:t>
        <a:bodyPr/>
        <a:lstStyle/>
        <a:p>
          <a:r>
            <a:rPr lang="en-US"/>
            <a:t>5</a:t>
          </a:r>
        </a:p>
      </dgm:t>
    </dgm:pt>
    <dgm:pt modelId="{87E76C56-A8AE-4D12-927F-2F92507C5A6E}" type="pres">
      <dgm:prSet presAssocID="{26AA24D4-A538-45B5-982B-F57600B582E3}" presName="Name0" presStyleCnt="0">
        <dgm:presLayoutVars>
          <dgm:animLvl val="lvl"/>
          <dgm:resizeHandles val="exact"/>
        </dgm:presLayoutVars>
      </dgm:prSet>
      <dgm:spPr/>
    </dgm:pt>
    <dgm:pt modelId="{84152455-35F3-4653-A2BC-E03411C9F7A4}" type="pres">
      <dgm:prSet presAssocID="{C0260336-C9F2-4B2F-9480-3B8E97F7C60A}" presName="compositeNode" presStyleCnt="0">
        <dgm:presLayoutVars>
          <dgm:bulletEnabled val="1"/>
        </dgm:presLayoutVars>
      </dgm:prSet>
      <dgm:spPr/>
    </dgm:pt>
    <dgm:pt modelId="{085247CA-7F19-400E-B573-5BFE47D261AA}" type="pres">
      <dgm:prSet presAssocID="{C0260336-C9F2-4B2F-9480-3B8E97F7C60A}" presName="bgRect" presStyleLbl="bgAccFollowNode1" presStyleIdx="0" presStyleCnt="5"/>
      <dgm:spPr/>
    </dgm:pt>
    <dgm:pt modelId="{DE4926CA-5E09-4F72-BCA9-CDA40161A082}" type="pres">
      <dgm:prSet presAssocID="{1F3461AE-4BF0-4FFB-9144-14EA0652D23D}" presName="sibTransNodeCircle" presStyleLbl="alignNode1" presStyleIdx="0" presStyleCnt="10">
        <dgm:presLayoutVars>
          <dgm:chMax val="0"/>
          <dgm:bulletEnabled/>
        </dgm:presLayoutVars>
      </dgm:prSet>
      <dgm:spPr/>
    </dgm:pt>
    <dgm:pt modelId="{32D394C4-8B49-4316-AD46-E18936339B07}" type="pres">
      <dgm:prSet presAssocID="{C0260336-C9F2-4B2F-9480-3B8E97F7C60A}" presName="bottomLine" presStyleLbl="alignNode1" presStyleIdx="1" presStyleCnt="10">
        <dgm:presLayoutVars/>
      </dgm:prSet>
      <dgm:spPr/>
    </dgm:pt>
    <dgm:pt modelId="{5A1B1E01-4A91-4907-B7D8-2AF3BE6C8FFB}" type="pres">
      <dgm:prSet presAssocID="{C0260336-C9F2-4B2F-9480-3B8E97F7C60A}" presName="nodeText" presStyleLbl="bgAccFollowNode1" presStyleIdx="0" presStyleCnt="5">
        <dgm:presLayoutVars>
          <dgm:bulletEnabled val="1"/>
        </dgm:presLayoutVars>
      </dgm:prSet>
      <dgm:spPr/>
    </dgm:pt>
    <dgm:pt modelId="{598C57F9-6F8C-4BDD-9475-F964D9376DAF}" type="pres">
      <dgm:prSet presAssocID="{1F3461AE-4BF0-4FFB-9144-14EA0652D23D}" presName="sibTrans" presStyleCnt="0"/>
      <dgm:spPr/>
    </dgm:pt>
    <dgm:pt modelId="{2FC73424-FBA0-4751-9833-32E268B611CF}" type="pres">
      <dgm:prSet presAssocID="{A61AF388-43F9-4691-981A-48A97C6CE423}" presName="compositeNode" presStyleCnt="0">
        <dgm:presLayoutVars>
          <dgm:bulletEnabled val="1"/>
        </dgm:presLayoutVars>
      </dgm:prSet>
      <dgm:spPr/>
    </dgm:pt>
    <dgm:pt modelId="{3921082E-A8EE-4B0B-9EF6-F83DD6A96B31}" type="pres">
      <dgm:prSet presAssocID="{A61AF388-43F9-4691-981A-48A97C6CE423}" presName="bgRect" presStyleLbl="bgAccFollowNode1" presStyleIdx="1" presStyleCnt="5"/>
      <dgm:spPr/>
    </dgm:pt>
    <dgm:pt modelId="{E176EE57-0180-4335-82DD-09EFD0842B05}" type="pres">
      <dgm:prSet presAssocID="{92E91075-754C-494E-BDA5-2CB76F3CD0FD}" presName="sibTransNodeCircle" presStyleLbl="alignNode1" presStyleIdx="2" presStyleCnt="10">
        <dgm:presLayoutVars>
          <dgm:chMax val="0"/>
          <dgm:bulletEnabled/>
        </dgm:presLayoutVars>
      </dgm:prSet>
      <dgm:spPr/>
    </dgm:pt>
    <dgm:pt modelId="{06388E0A-2F4F-49D6-B0C3-EF1E667704F2}" type="pres">
      <dgm:prSet presAssocID="{A61AF388-43F9-4691-981A-48A97C6CE423}" presName="bottomLine" presStyleLbl="alignNode1" presStyleIdx="3" presStyleCnt="10">
        <dgm:presLayoutVars/>
      </dgm:prSet>
      <dgm:spPr/>
    </dgm:pt>
    <dgm:pt modelId="{90C01EB8-7F22-4423-9682-BDB83662AA58}" type="pres">
      <dgm:prSet presAssocID="{A61AF388-43F9-4691-981A-48A97C6CE423}" presName="nodeText" presStyleLbl="bgAccFollowNode1" presStyleIdx="1" presStyleCnt="5">
        <dgm:presLayoutVars>
          <dgm:bulletEnabled val="1"/>
        </dgm:presLayoutVars>
      </dgm:prSet>
      <dgm:spPr/>
    </dgm:pt>
    <dgm:pt modelId="{25EC135C-9F0C-4111-AD17-C6D2290FE909}" type="pres">
      <dgm:prSet presAssocID="{92E91075-754C-494E-BDA5-2CB76F3CD0FD}" presName="sibTrans" presStyleCnt="0"/>
      <dgm:spPr/>
    </dgm:pt>
    <dgm:pt modelId="{7835E452-6F5A-4A5A-AD55-B1C9149E4FA0}" type="pres">
      <dgm:prSet presAssocID="{B53DA6F6-C4CE-4ED0-B5B4-ED7A92022573}" presName="compositeNode" presStyleCnt="0">
        <dgm:presLayoutVars>
          <dgm:bulletEnabled val="1"/>
        </dgm:presLayoutVars>
      </dgm:prSet>
      <dgm:spPr/>
    </dgm:pt>
    <dgm:pt modelId="{8A354A1E-8D54-4DDA-8CE3-B0FAF6E17ED9}" type="pres">
      <dgm:prSet presAssocID="{B53DA6F6-C4CE-4ED0-B5B4-ED7A92022573}" presName="bgRect" presStyleLbl="bgAccFollowNode1" presStyleIdx="2" presStyleCnt="5"/>
      <dgm:spPr/>
    </dgm:pt>
    <dgm:pt modelId="{9C16CECB-3A88-445A-ACB7-A519B5ECE9E3}" type="pres">
      <dgm:prSet presAssocID="{A947015C-17E0-4AC6-9F0D-394274A93B6F}" presName="sibTransNodeCircle" presStyleLbl="alignNode1" presStyleIdx="4" presStyleCnt="10">
        <dgm:presLayoutVars>
          <dgm:chMax val="0"/>
          <dgm:bulletEnabled/>
        </dgm:presLayoutVars>
      </dgm:prSet>
      <dgm:spPr/>
    </dgm:pt>
    <dgm:pt modelId="{61251197-C098-4030-8FA1-0E0F435D0933}" type="pres">
      <dgm:prSet presAssocID="{B53DA6F6-C4CE-4ED0-B5B4-ED7A92022573}" presName="bottomLine" presStyleLbl="alignNode1" presStyleIdx="5" presStyleCnt="10">
        <dgm:presLayoutVars/>
      </dgm:prSet>
      <dgm:spPr/>
    </dgm:pt>
    <dgm:pt modelId="{D3AEE20B-5670-4550-B8B3-68EC314AE878}" type="pres">
      <dgm:prSet presAssocID="{B53DA6F6-C4CE-4ED0-B5B4-ED7A92022573}" presName="nodeText" presStyleLbl="bgAccFollowNode1" presStyleIdx="2" presStyleCnt="5">
        <dgm:presLayoutVars>
          <dgm:bulletEnabled val="1"/>
        </dgm:presLayoutVars>
      </dgm:prSet>
      <dgm:spPr/>
    </dgm:pt>
    <dgm:pt modelId="{C7745527-732E-42FD-B47F-0E951F8E4D90}" type="pres">
      <dgm:prSet presAssocID="{A947015C-17E0-4AC6-9F0D-394274A93B6F}" presName="sibTrans" presStyleCnt="0"/>
      <dgm:spPr/>
    </dgm:pt>
    <dgm:pt modelId="{D9ED4116-9A4F-47C0-8BA5-671BF846C006}" type="pres">
      <dgm:prSet presAssocID="{AAF3171B-F90C-403B-B899-3B03078523CA}" presName="compositeNode" presStyleCnt="0">
        <dgm:presLayoutVars>
          <dgm:bulletEnabled val="1"/>
        </dgm:presLayoutVars>
      </dgm:prSet>
      <dgm:spPr/>
    </dgm:pt>
    <dgm:pt modelId="{91219B8C-BDC9-40B3-A05A-3D03F78D5B04}" type="pres">
      <dgm:prSet presAssocID="{AAF3171B-F90C-403B-B899-3B03078523CA}" presName="bgRect" presStyleLbl="bgAccFollowNode1" presStyleIdx="3" presStyleCnt="5"/>
      <dgm:spPr/>
    </dgm:pt>
    <dgm:pt modelId="{2A237BF6-5F0F-4809-8C3A-1D69046909C4}" type="pres">
      <dgm:prSet presAssocID="{8A968EA1-061B-4A5D-A88F-A5E573A4052A}" presName="sibTransNodeCircle" presStyleLbl="alignNode1" presStyleIdx="6" presStyleCnt="10">
        <dgm:presLayoutVars>
          <dgm:chMax val="0"/>
          <dgm:bulletEnabled/>
        </dgm:presLayoutVars>
      </dgm:prSet>
      <dgm:spPr/>
    </dgm:pt>
    <dgm:pt modelId="{2F05CFA3-378A-46DC-96E2-3DAD61DE3F11}" type="pres">
      <dgm:prSet presAssocID="{AAF3171B-F90C-403B-B899-3B03078523CA}" presName="bottomLine" presStyleLbl="alignNode1" presStyleIdx="7" presStyleCnt="10">
        <dgm:presLayoutVars/>
      </dgm:prSet>
      <dgm:spPr/>
    </dgm:pt>
    <dgm:pt modelId="{E669A798-C5F6-4EEF-9A36-34F20334C368}" type="pres">
      <dgm:prSet presAssocID="{AAF3171B-F90C-403B-B899-3B03078523CA}" presName="nodeText" presStyleLbl="bgAccFollowNode1" presStyleIdx="3" presStyleCnt="5">
        <dgm:presLayoutVars>
          <dgm:bulletEnabled val="1"/>
        </dgm:presLayoutVars>
      </dgm:prSet>
      <dgm:spPr/>
    </dgm:pt>
    <dgm:pt modelId="{49FBE780-08DB-4917-A16D-231EFC155305}" type="pres">
      <dgm:prSet presAssocID="{8A968EA1-061B-4A5D-A88F-A5E573A4052A}" presName="sibTrans" presStyleCnt="0"/>
      <dgm:spPr/>
    </dgm:pt>
    <dgm:pt modelId="{9F425A93-8EB1-43B1-8C54-5599AF73EC41}" type="pres">
      <dgm:prSet presAssocID="{EB1AB6E8-10F1-4377-89AE-FBAE42FEC3B5}" presName="compositeNode" presStyleCnt="0">
        <dgm:presLayoutVars>
          <dgm:bulletEnabled val="1"/>
        </dgm:presLayoutVars>
      </dgm:prSet>
      <dgm:spPr/>
    </dgm:pt>
    <dgm:pt modelId="{AE59C032-C114-4891-9DE4-12CD66A35874}" type="pres">
      <dgm:prSet presAssocID="{EB1AB6E8-10F1-4377-89AE-FBAE42FEC3B5}" presName="bgRect" presStyleLbl="bgAccFollowNode1" presStyleIdx="4" presStyleCnt="5"/>
      <dgm:spPr/>
    </dgm:pt>
    <dgm:pt modelId="{0B77F24D-0F9D-4345-9097-119681C8BC82}" type="pres">
      <dgm:prSet presAssocID="{CC893FFD-C65A-4E4B-ACE8-2817A8AFA79D}" presName="sibTransNodeCircle" presStyleLbl="alignNode1" presStyleIdx="8" presStyleCnt="10">
        <dgm:presLayoutVars>
          <dgm:chMax val="0"/>
          <dgm:bulletEnabled/>
        </dgm:presLayoutVars>
      </dgm:prSet>
      <dgm:spPr/>
    </dgm:pt>
    <dgm:pt modelId="{BDF7948B-9C66-47B6-BE08-18EB1AA5CF99}" type="pres">
      <dgm:prSet presAssocID="{EB1AB6E8-10F1-4377-89AE-FBAE42FEC3B5}" presName="bottomLine" presStyleLbl="alignNode1" presStyleIdx="9" presStyleCnt="10">
        <dgm:presLayoutVars/>
      </dgm:prSet>
      <dgm:spPr/>
    </dgm:pt>
    <dgm:pt modelId="{34F2C08C-A181-4210-B8B0-02D31DE17EA6}" type="pres">
      <dgm:prSet presAssocID="{EB1AB6E8-10F1-4377-89AE-FBAE42FEC3B5}" presName="nodeText" presStyleLbl="bgAccFollowNode1" presStyleIdx="4" presStyleCnt="5">
        <dgm:presLayoutVars>
          <dgm:bulletEnabled val="1"/>
        </dgm:presLayoutVars>
      </dgm:prSet>
      <dgm:spPr/>
    </dgm:pt>
  </dgm:ptLst>
  <dgm:cxnLst>
    <dgm:cxn modelId="{00C7AC0D-256B-4E3A-9082-DC08D39CD2CB}" type="presOf" srcId="{A947015C-17E0-4AC6-9F0D-394274A93B6F}" destId="{9C16CECB-3A88-445A-ACB7-A519B5ECE9E3}" srcOrd="0" destOrd="0" presId="urn:microsoft.com/office/officeart/2016/7/layout/BasicLinearProcessNumbered"/>
    <dgm:cxn modelId="{1E87D22B-FC80-408B-AA0C-D37092BCF5AE}" type="presOf" srcId="{EB1AB6E8-10F1-4377-89AE-FBAE42FEC3B5}" destId="{AE59C032-C114-4891-9DE4-12CD66A35874}" srcOrd="0" destOrd="0" presId="urn:microsoft.com/office/officeart/2016/7/layout/BasicLinearProcessNumbered"/>
    <dgm:cxn modelId="{95021031-132B-4440-B6FD-3D3EB5746D0F}" srcId="{26AA24D4-A538-45B5-982B-F57600B582E3}" destId="{EB1AB6E8-10F1-4377-89AE-FBAE42FEC3B5}" srcOrd="4" destOrd="0" parTransId="{87E79694-D5F1-418B-AB7A-BB16C64C580F}" sibTransId="{CC893FFD-C65A-4E4B-ACE8-2817A8AFA79D}"/>
    <dgm:cxn modelId="{95399836-7EE1-4E59-9F7C-2749E1E6AF7B}" srcId="{26AA24D4-A538-45B5-982B-F57600B582E3}" destId="{A61AF388-43F9-4691-981A-48A97C6CE423}" srcOrd="1" destOrd="0" parTransId="{02946142-48C0-4195-B9DF-79A18A4FE2DE}" sibTransId="{92E91075-754C-494E-BDA5-2CB76F3CD0FD}"/>
    <dgm:cxn modelId="{A189F140-32A5-459D-8AC5-30B2F103451A}" type="presOf" srcId="{AAF3171B-F90C-403B-B899-3B03078523CA}" destId="{91219B8C-BDC9-40B3-A05A-3D03F78D5B04}" srcOrd="0" destOrd="0" presId="urn:microsoft.com/office/officeart/2016/7/layout/BasicLinearProcessNumbered"/>
    <dgm:cxn modelId="{E8556143-2286-448A-8706-E32748BCADC3}" type="presOf" srcId="{26AA24D4-A538-45B5-982B-F57600B582E3}" destId="{87E76C56-A8AE-4D12-927F-2F92507C5A6E}" srcOrd="0" destOrd="0" presId="urn:microsoft.com/office/officeart/2016/7/layout/BasicLinearProcessNumbered"/>
    <dgm:cxn modelId="{9BC8BC50-197E-427A-8E54-9F023C31C714}" type="presOf" srcId="{AAF3171B-F90C-403B-B899-3B03078523CA}" destId="{E669A798-C5F6-4EEF-9A36-34F20334C368}" srcOrd="1" destOrd="0" presId="urn:microsoft.com/office/officeart/2016/7/layout/BasicLinearProcessNumbered"/>
    <dgm:cxn modelId="{C1CB2D72-46D4-41C9-9AD2-3136129E2607}" type="presOf" srcId="{A61AF388-43F9-4691-981A-48A97C6CE423}" destId="{90C01EB8-7F22-4423-9682-BDB83662AA58}" srcOrd="1" destOrd="0" presId="urn:microsoft.com/office/officeart/2016/7/layout/BasicLinearProcessNumbered"/>
    <dgm:cxn modelId="{AEBAC374-39E6-4B9A-B25D-A13273B61F09}" type="presOf" srcId="{EB1AB6E8-10F1-4377-89AE-FBAE42FEC3B5}" destId="{34F2C08C-A181-4210-B8B0-02D31DE17EA6}" srcOrd="1" destOrd="0" presId="urn:microsoft.com/office/officeart/2016/7/layout/BasicLinearProcessNumbered"/>
    <dgm:cxn modelId="{EA6E2358-E8D8-4A68-A44E-A21366BEC8A1}" type="presOf" srcId="{92E91075-754C-494E-BDA5-2CB76F3CD0FD}" destId="{E176EE57-0180-4335-82DD-09EFD0842B05}" srcOrd="0" destOrd="0" presId="urn:microsoft.com/office/officeart/2016/7/layout/BasicLinearProcessNumbered"/>
    <dgm:cxn modelId="{8D911559-BCA1-4857-B8CE-BF6566E275B5}" type="presOf" srcId="{CC893FFD-C65A-4E4B-ACE8-2817A8AFA79D}" destId="{0B77F24D-0F9D-4345-9097-119681C8BC82}" srcOrd="0" destOrd="0" presId="urn:microsoft.com/office/officeart/2016/7/layout/BasicLinearProcessNumbered"/>
    <dgm:cxn modelId="{C4EC7283-25CE-40D9-9AB7-3383BC78BEC5}" srcId="{26AA24D4-A538-45B5-982B-F57600B582E3}" destId="{C0260336-C9F2-4B2F-9480-3B8E97F7C60A}" srcOrd="0" destOrd="0" parTransId="{B452703A-327B-4AAA-8022-409B1083157D}" sibTransId="{1F3461AE-4BF0-4FFB-9144-14EA0652D23D}"/>
    <dgm:cxn modelId="{5D0A1D8D-5DEF-4911-A4A5-B8FA01F9BF18}" type="presOf" srcId="{C0260336-C9F2-4B2F-9480-3B8E97F7C60A}" destId="{085247CA-7F19-400E-B573-5BFE47D261AA}" srcOrd="0" destOrd="0" presId="urn:microsoft.com/office/officeart/2016/7/layout/BasicLinearProcessNumbered"/>
    <dgm:cxn modelId="{A58FF1B2-A192-4AFB-A382-235F3D70144F}" srcId="{26AA24D4-A538-45B5-982B-F57600B582E3}" destId="{B53DA6F6-C4CE-4ED0-B5B4-ED7A92022573}" srcOrd="2" destOrd="0" parTransId="{AAE2965F-4930-491D-9255-7A7E5E6F8454}" sibTransId="{A947015C-17E0-4AC6-9F0D-394274A93B6F}"/>
    <dgm:cxn modelId="{CE95C4B5-C9EE-4D90-AAB9-C6C298E3BC29}" type="presOf" srcId="{C0260336-C9F2-4B2F-9480-3B8E97F7C60A}" destId="{5A1B1E01-4A91-4907-B7D8-2AF3BE6C8FFB}" srcOrd="1" destOrd="0" presId="urn:microsoft.com/office/officeart/2016/7/layout/BasicLinearProcessNumbered"/>
    <dgm:cxn modelId="{A9400AB6-AC86-40AD-8E14-593541FE1C6D}" type="presOf" srcId="{8A968EA1-061B-4A5D-A88F-A5E573A4052A}" destId="{2A237BF6-5F0F-4809-8C3A-1D69046909C4}" srcOrd="0" destOrd="0" presId="urn:microsoft.com/office/officeart/2016/7/layout/BasicLinearProcessNumbered"/>
    <dgm:cxn modelId="{3C00FBB7-0CBF-408B-A5D1-C58591194D46}" type="presOf" srcId="{B53DA6F6-C4CE-4ED0-B5B4-ED7A92022573}" destId="{D3AEE20B-5670-4550-B8B3-68EC314AE878}" srcOrd="1" destOrd="0" presId="urn:microsoft.com/office/officeart/2016/7/layout/BasicLinearProcessNumbered"/>
    <dgm:cxn modelId="{54A384C4-B618-4060-962A-F15BD3F037A3}" type="presOf" srcId="{1F3461AE-4BF0-4FFB-9144-14EA0652D23D}" destId="{DE4926CA-5E09-4F72-BCA9-CDA40161A082}" srcOrd="0" destOrd="0" presId="urn:microsoft.com/office/officeart/2016/7/layout/BasicLinearProcessNumbered"/>
    <dgm:cxn modelId="{202C10D2-C421-4200-A1BE-66BF27C3FCA6}" type="presOf" srcId="{A61AF388-43F9-4691-981A-48A97C6CE423}" destId="{3921082E-A8EE-4B0B-9EF6-F83DD6A96B31}" srcOrd="0" destOrd="0" presId="urn:microsoft.com/office/officeart/2016/7/layout/BasicLinearProcessNumbered"/>
    <dgm:cxn modelId="{CE2A7ED5-E33E-4267-B268-02C3A01D7895}" type="presOf" srcId="{B53DA6F6-C4CE-4ED0-B5B4-ED7A92022573}" destId="{8A354A1E-8D54-4DDA-8CE3-B0FAF6E17ED9}" srcOrd="0" destOrd="0" presId="urn:microsoft.com/office/officeart/2016/7/layout/BasicLinearProcessNumbered"/>
    <dgm:cxn modelId="{57429BED-1340-4096-99D0-FB0530483133}" srcId="{26AA24D4-A538-45B5-982B-F57600B582E3}" destId="{AAF3171B-F90C-403B-B899-3B03078523CA}" srcOrd="3" destOrd="0" parTransId="{3B260F9C-205D-4A8B-84B7-ECC0B2975734}" sibTransId="{8A968EA1-061B-4A5D-A88F-A5E573A4052A}"/>
    <dgm:cxn modelId="{D67E6C6C-233D-491E-BE35-505C1FA0EDAA}" type="presParOf" srcId="{87E76C56-A8AE-4D12-927F-2F92507C5A6E}" destId="{84152455-35F3-4653-A2BC-E03411C9F7A4}" srcOrd="0" destOrd="0" presId="urn:microsoft.com/office/officeart/2016/7/layout/BasicLinearProcessNumbered"/>
    <dgm:cxn modelId="{431D7371-9054-49E9-8FE5-0267859E0E29}" type="presParOf" srcId="{84152455-35F3-4653-A2BC-E03411C9F7A4}" destId="{085247CA-7F19-400E-B573-5BFE47D261AA}" srcOrd="0" destOrd="0" presId="urn:microsoft.com/office/officeart/2016/7/layout/BasicLinearProcessNumbered"/>
    <dgm:cxn modelId="{AADECC10-F243-421A-A8CB-6ED989680C73}" type="presParOf" srcId="{84152455-35F3-4653-A2BC-E03411C9F7A4}" destId="{DE4926CA-5E09-4F72-BCA9-CDA40161A082}" srcOrd="1" destOrd="0" presId="urn:microsoft.com/office/officeart/2016/7/layout/BasicLinearProcessNumbered"/>
    <dgm:cxn modelId="{8F3B8F70-19B1-48B7-AA06-ADC497009289}" type="presParOf" srcId="{84152455-35F3-4653-A2BC-E03411C9F7A4}" destId="{32D394C4-8B49-4316-AD46-E18936339B07}" srcOrd="2" destOrd="0" presId="urn:microsoft.com/office/officeart/2016/7/layout/BasicLinearProcessNumbered"/>
    <dgm:cxn modelId="{D045B5C3-FB0C-43B1-8D48-24DA5F926AEA}" type="presParOf" srcId="{84152455-35F3-4653-A2BC-E03411C9F7A4}" destId="{5A1B1E01-4A91-4907-B7D8-2AF3BE6C8FFB}" srcOrd="3" destOrd="0" presId="urn:microsoft.com/office/officeart/2016/7/layout/BasicLinearProcessNumbered"/>
    <dgm:cxn modelId="{F5E2AC51-B9B3-4063-B92E-71DCC9751446}" type="presParOf" srcId="{87E76C56-A8AE-4D12-927F-2F92507C5A6E}" destId="{598C57F9-6F8C-4BDD-9475-F964D9376DAF}" srcOrd="1" destOrd="0" presId="urn:microsoft.com/office/officeart/2016/7/layout/BasicLinearProcessNumbered"/>
    <dgm:cxn modelId="{D3325B2D-7BF7-4BDF-8591-55918087BACB}" type="presParOf" srcId="{87E76C56-A8AE-4D12-927F-2F92507C5A6E}" destId="{2FC73424-FBA0-4751-9833-32E268B611CF}" srcOrd="2" destOrd="0" presId="urn:microsoft.com/office/officeart/2016/7/layout/BasicLinearProcessNumbered"/>
    <dgm:cxn modelId="{64072909-5B1F-4ED5-B243-EEA7E7B11325}" type="presParOf" srcId="{2FC73424-FBA0-4751-9833-32E268B611CF}" destId="{3921082E-A8EE-4B0B-9EF6-F83DD6A96B31}" srcOrd="0" destOrd="0" presId="urn:microsoft.com/office/officeart/2016/7/layout/BasicLinearProcessNumbered"/>
    <dgm:cxn modelId="{D78B77E5-1ADC-4DC5-8510-5D637914D44B}" type="presParOf" srcId="{2FC73424-FBA0-4751-9833-32E268B611CF}" destId="{E176EE57-0180-4335-82DD-09EFD0842B05}" srcOrd="1" destOrd="0" presId="urn:microsoft.com/office/officeart/2016/7/layout/BasicLinearProcessNumbered"/>
    <dgm:cxn modelId="{256C3BEE-29CF-4745-A726-EA84017C98D4}" type="presParOf" srcId="{2FC73424-FBA0-4751-9833-32E268B611CF}" destId="{06388E0A-2F4F-49D6-B0C3-EF1E667704F2}" srcOrd="2" destOrd="0" presId="urn:microsoft.com/office/officeart/2016/7/layout/BasicLinearProcessNumbered"/>
    <dgm:cxn modelId="{A5DAD38D-6F82-4E6B-90A1-112CE7525C07}" type="presParOf" srcId="{2FC73424-FBA0-4751-9833-32E268B611CF}" destId="{90C01EB8-7F22-4423-9682-BDB83662AA58}" srcOrd="3" destOrd="0" presId="urn:microsoft.com/office/officeart/2016/7/layout/BasicLinearProcessNumbered"/>
    <dgm:cxn modelId="{B5F9D1D8-F969-4AB2-8EC3-75D52DE698DA}" type="presParOf" srcId="{87E76C56-A8AE-4D12-927F-2F92507C5A6E}" destId="{25EC135C-9F0C-4111-AD17-C6D2290FE909}" srcOrd="3" destOrd="0" presId="urn:microsoft.com/office/officeart/2016/7/layout/BasicLinearProcessNumbered"/>
    <dgm:cxn modelId="{A4DBAEFA-EC28-4337-8CCC-20EDE5F20B90}" type="presParOf" srcId="{87E76C56-A8AE-4D12-927F-2F92507C5A6E}" destId="{7835E452-6F5A-4A5A-AD55-B1C9149E4FA0}" srcOrd="4" destOrd="0" presId="urn:microsoft.com/office/officeart/2016/7/layout/BasicLinearProcessNumbered"/>
    <dgm:cxn modelId="{33537642-B473-46C5-AD4B-8F99C849AAEB}" type="presParOf" srcId="{7835E452-6F5A-4A5A-AD55-B1C9149E4FA0}" destId="{8A354A1E-8D54-4DDA-8CE3-B0FAF6E17ED9}" srcOrd="0" destOrd="0" presId="urn:microsoft.com/office/officeart/2016/7/layout/BasicLinearProcessNumbered"/>
    <dgm:cxn modelId="{E9277726-27D5-4AA7-A964-F8C937C5EC67}" type="presParOf" srcId="{7835E452-6F5A-4A5A-AD55-B1C9149E4FA0}" destId="{9C16CECB-3A88-445A-ACB7-A519B5ECE9E3}" srcOrd="1" destOrd="0" presId="urn:microsoft.com/office/officeart/2016/7/layout/BasicLinearProcessNumbered"/>
    <dgm:cxn modelId="{7B767995-B5A4-433E-9D45-70AE3C32BE3B}" type="presParOf" srcId="{7835E452-6F5A-4A5A-AD55-B1C9149E4FA0}" destId="{61251197-C098-4030-8FA1-0E0F435D0933}" srcOrd="2" destOrd="0" presId="urn:microsoft.com/office/officeart/2016/7/layout/BasicLinearProcessNumbered"/>
    <dgm:cxn modelId="{31BE2028-762D-4AD8-B6EB-F24A8A08473A}" type="presParOf" srcId="{7835E452-6F5A-4A5A-AD55-B1C9149E4FA0}" destId="{D3AEE20B-5670-4550-B8B3-68EC314AE878}" srcOrd="3" destOrd="0" presId="urn:microsoft.com/office/officeart/2016/7/layout/BasicLinearProcessNumbered"/>
    <dgm:cxn modelId="{6A13997D-2D85-4E8F-A9F7-3E634408D60F}" type="presParOf" srcId="{87E76C56-A8AE-4D12-927F-2F92507C5A6E}" destId="{C7745527-732E-42FD-B47F-0E951F8E4D90}" srcOrd="5" destOrd="0" presId="urn:microsoft.com/office/officeart/2016/7/layout/BasicLinearProcessNumbered"/>
    <dgm:cxn modelId="{06A53317-FBA2-4541-99A9-B72395AEC3D7}" type="presParOf" srcId="{87E76C56-A8AE-4D12-927F-2F92507C5A6E}" destId="{D9ED4116-9A4F-47C0-8BA5-671BF846C006}" srcOrd="6" destOrd="0" presId="urn:microsoft.com/office/officeart/2016/7/layout/BasicLinearProcessNumbered"/>
    <dgm:cxn modelId="{DC12D56A-3B83-4E42-97DC-8C6A43397CC7}" type="presParOf" srcId="{D9ED4116-9A4F-47C0-8BA5-671BF846C006}" destId="{91219B8C-BDC9-40B3-A05A-3D03F78D5B04}" srcOrd="0" destOrd="0" presId="urn:microsoft.com/office/officeart/2016/7/layout/BasicLinearProcessNumbered"/>
    <dgm:cxn modelId="{8443ECCC-B3BC-4B20-8B09-226836F8CA5C}" type="presParOf" srcId="{D9ED4116-9A4F-47C0-8BA5-671BF846C006}" destId="{2A237BF6-5F0F-4809-8C3A-1D69046909C4}" srcOrd="1" destOrd="0" presId="urn:microsoft.com/office/officeart/2016/7/layout/BasicLinearProcessNumbered"/>
    <dgm:cxn modelId="{2F370D3D-66DA-400C-8E89-EC956CC6BB66}" type="presParOf" srcId="{D9ED4116-9A4F-47C0-8BA5-671BF846C006}" destId="{2F05CFA3-378A-46DC-96E2-3DAD61DE3F11}" srcOrd="2" destOrd="0" presId="urn:microsoft.com/office/officeart/2016/7/layout/BasicLinearProcessNumbered"/>
    <dgm:cxn modelId="{36A09C11-689E-4DAF-BA0D-4476679F4C19}" type="presParOf" srcId="{D9ED4116-9A4F-47C0-8BA5-671BF846C006}" destId="{E669A798-C5F6-4EEF-9A36-34F20334C368}" srcOrd="3" destOrd="0" presId="urn:microsoft.com/office/officeart/2016/7/layout/BasicLinearProcessNumbered"/>
    <dgm:cxn modelId="{A629528C-6AEE-47BF-A764-F1C01691D69D}" type="presParOf" srcId="{87E76C56-A8AE-4D12-927F-2F92507C5A6E}" destId="{49FBE780-08DB-4917-A16D-231EFC155305}" srcOrd="7" destOrd="0" presId="urn:microsoft.com/office/officeart/2016/7/layout/BasicLinearProcessNumbered"/>
    <dgm:cxn modelId="{CC16909A-8D96-4EF6-A86E-26696894FFA9}" type="presParOf" srcId="{87E76C56-A8AE-4D12-927F-2F92507C5A6E}" destId="{9F425A93-8EB1-43B1-8C54-5599AF73EC41}" srcOrd="8" destOrd="0" presId="urn:microsoft.com/office/officeart/2016/7/layout/BasicLinearProcessNumbered"/>
    <dgm:cxn modelId="{388829AF-86E7-41FD-94F7-EE564E55E238}" type="presParOf" srcId="{9F425A93-8EB1-43B1-8C54-5599AF73EC41}" destId="{AE59C032-C114-4891-9DE4-12CD66A35874}" srcOrd="0" destOrd="0" presId="urn:microsoft.com/office/officeart/2016/7/layout/BasicLinearProcessNumbered"/>
    <dgm:cxn modelId="{7946867F-DF6B-40A6-A7BE-19D97BE2D94A}" type="presParOf" srcId="{9F425A93-8EB1-43B1-8C54-5599AF73EC41}" destId="{0B77F24D-0F9D-4345-9097-119681C8BC82}" srcOrd="1" destOrd="0" presId="urn:microsoft.com/office/officeart/2016/7/layout/BasicLinearProcessNumbered"/>
    <dgm:cxn modelId="{88D291F0-F7C0-4621-BE29-6B14120B1596}" type="presParOf" srcId="{9F425A93-8EB1-43B1-8C54-5599AF73EC41}" destId="{BDF7948B-9C66-47B6-BE08-18EB1AA5CF99}" srcOrd="2" destOrd="0" presId="urn:microsoft.com/office/officeart/2016/7/layout/BasicLinearProcessNumbered"/>
    <dgm:cxn modelId="{683403FD-6A4C-4D0E-94B9-00DBA2BCF613}" type="presParOf" srcId="{9F425A93-8EB1-43B1-8C54-5599AF73EC41}" destId="{34F2C08C-A181-4210-B8B0-02D31DE17EA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09CDD-9A03-4569-9501-BAD4011EF88E}">
      <dsp:nvSpPr>
        <dsp:cNvPr id="0" name=""/>
        <dsp:cNvSpPr/>
      </dsp:nvSpPr>
      <dsp:spPr>
        <a:xfrm>
          <a:off x="0" y="2722"/>
          <a:ext cx="6894576" cy="5799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0E56B-594C-464C-8510-2893E9786A76}">
      <dsp:nvSpPr>
        <dsp:cNvPr id="0" name=""/>
        <dsp:cNvSpPr/>
      </dsp:nvSpPr>
      <dsp:spPr>
        <a:xfrm>
          <a:off x="175440" y="133215"/>
          <a:ext cx="318982" cy="318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FFE8F-9F3C-48AF-9C67-F096C819FED1}">
      <dsp:nvSpPr>
        <dsp:cNvPr id="0" name=""/>
        <dsp:cNvSpPr/>
      </dsp:nvSpPr>
      <dsp:spPr>
        <a:xfrm>
          <a:off x="669864" y="2722"/>
          <a:ext cx="6224711" cy="579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80" tIns="61380" rIns="61380" bIns="61380" numCol="1" spcCol="1270" anchor="ctr" anchorCtr="0">
          <a:noAutofit/>
        </a:bodyPr>
        <a:lstStyle/>
        <a:p>
          <a:pPr marL="0" lvl="0" indent="0" algn="l" defTabSz="844550">
            <a:lnSpc>
              <a:spcPct val="100000"/>
            </a:lnSpc>
            <a:spcBef>
              <a:spcPct val="0"/>
            </a:spcBef>
            <a:spcAft>
              <a:spcPct val="35000"/>
            </a:spcAft>
            <a:buNone/>
          </a:pPr>
          <a:r>
            <a:rPr lang="en-US" sz="1900" b="1" i="0" kern="1200" baseline="0"/>
            <a:t>Many people in India suffer from hunger, while a lot of food is wasted every day.</a:t>
          </a:r>
          <a:endParaRPr lang="en-US" sz="1900" kern="1200"/>
        </a:p>
      </dsp:txBody>
      <dsp:txXfrm>
        <a:off x="669864" y="2722"/>
        <a:ext cx="6224711" cy="579969"/>
      </dsp:txXfrm>
    </dsp:sp>
    <dsp:sp modelId="{69D47A34-0F63-49AD-8C38-C37A61D6D702}">
      <dsp:nvSpPr>
        <dsp:cNvPr id="0" name=""/>
        <dsp:cNvSpPr/>
      </dsp:nvSpPr>
      <dsp:spPr>
        <a:xfrm>
          <a:off x="0" y="727684"/>
          <a:ext cx="6894576" cy="5799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1663B-E83F-4D69-B66F-FB6E0AE8B5C8}">
      <dsp:nvSpPr>
        <dsp:cNvPr id="0" name=""/>
        <dsp:cNvSpPr/>
      </dsp:nvSpPr>
      <dsp:spPr>
        <a:xfrm>
          <a:off x="175440" y="858177"/>
          <a:ext cx="318982" cy="318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8CFA0-7B10-4095-A608-06E698F251A8}">
      <dsp:nvSpPr>
        <dsp:cNvPr id="0" name=""/>
        <dsp:cNvSpPr/>
      </dsp:nvSpPr>
      <dsp:spPr>
        <a:xfrm>
          <a:off x="669864" y="727684"/>
          <a:ext cx="6224711" cy="579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80" tIns="61380" rIns="61380" bIns="61380" numCol="1" spcCol="1270" anchor="ctr" anchorCtr="0">
          <a:noAutofit/>
        </a:bodyPr>
        <a:lstStyle/>
        <a:p>
          <a:pPr marL="0" lvl="0" indent="0" algn="l" defTabSz="844550">
            <a:lnSpc>
              <a:spcPct val="100000"/>
            </a:lnSpc>
            <a:spcBef>
              <a:spcPct val="0"/>
            </a:spcBef>
            <a:spcAft>
              <a:spcPct val="35000"/>
            </a:spcAft>
            <a:buNone/>
          </a:pPr>
          <a:r>
            <a:rPr lang="en-US" sz="1900" b="1" i="0" kern="1200" baseline="0"/>
            <a:t>To solve this, we created a simple website to connect food donors with needy people.</a:t>
          </a:r>
          <a:endParaRPr lang="en-US" sz="1900" kern="1200"/>
        </a:p>
      </dsp:txBody>
      <dsp:txXfrm>
        <a:off x="669864" y="727684"/>
        <a:ext cx="6224711" cy="579969"/>
      </dsp:txXfrm>
    </dsp:sp>
    <dsp:sp modelId="{BA7CA6BC-771C-4DD2-B4BA-BADA0F9F139E}">
      <dsp:nvSpPr>
        <dsp:cNvPr id="0" name=""/>
        <dsp:cNvSpPr/>
      </dsp:nvSpPr>
      <dsp:spPr>
        <a:xfrm>
          <a:off x="0" y="1452645"/>
          <a:ext cx="6894576" cy="5799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13D62-065D-4451-8B89-080E810C4031}">
      <dsp:nvSpPr>
        <dsp:cNvPr id="0" name=""/>
        <dsp:cNvSpPr/>
      </dsp:nvSpPr>
      <dsp:spPr>
        <a:xfrm>
          <a:off x="175440" y="1583138"/>
          <a:ext cx="318982" cy="318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8807F-4A92-4A29-B878-5A5EDA63D403}">
      <dsp:nvSpPr>
        <dsp:cNvPr id="0" name=""/>
        <dsp:cNvSpPr/>
      </dsp:nvSpPr>
      <dsp:spPr>
        <a:xfrm>
          <a:off x="669864" y="1452645"/>
          <a:ext cx="6224711" cy="579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80" tIns="61380" rIns="61380" bIns="61380" numCol="1" spcCol="1270" anchor="ctr" anchorCtr="0">
          <a:noAutofit/>
        </a:bodyPr>
        <a:lstStyle/>
        <a:p>
          <a:pPr marL="0" lvl="0" indent="0" algn="l" defTabSz="844550">
            <a:lnSpc>
              <a:spcPct val="100000"/>
            </a:lnSpc>
            <a:spcBef>
              <a:spcPct val="0"/>
            </a:spcBef>
            <a:spcAft>
              <a:spcPct val="35000"/>
            </a:spcAft>
            <a:buNone/>
          </a:pPr>
          <a:r>
            <a:rPr lang="en-US" sz="1900" b="1" i="0" kern="1200" baseline="0"/>
            <a:t>Restaurants, homes, and events can donate extra food to orphanages, old-age homes, and the poor.</a:t>
          </a:r>
          <a:endParaRPr lang="en-US" sz="1900" kern="1200"/>
        </a:p>
      </dsp:txBody>
      <dsp:txXfrm>
        <a:off x="669864" y="1452645"/>
        <a:ext cx="6224711" cy="579969"/>
      </dsp:txXfrm>
    </dsp:sp>
    <dsp:sp modelId="{B319C614-3334-4C82-BCD7-F98627DECEF4}">
      <dsp:nvSpPr>
        <dsp:cNvPr id="0" name=""/>
        <dsp:cNvSpPr/>
      </dsp:nvSpPr>
      <dsp:spPr>
        <a:xfrm>
          <a:off x="0" y="2177606"/>
          <a:ext cx="6894576" cy="5799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74021-F1AA-45EA-BC0D-A8B86CF9AF8C}">
      <dsp:nvSpPr>
        <dsp:cNvPr id="0" name=""/>
        <dsp:cNvSpPr/>
      </dsp:nvSpPr>
      <dsp:spPr>
        <a:xfrm>
          <a:off x="175440" y="2308099"/>
          <a:ext cx="318982" cy="318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07B67-7714-45B4-B980-498AEB2A96F7}">
      <dsp:nvSpPr>
        <dsp:cNvPr id="0" name=""/>
        <dsp:cNvSpPr/>
      </dsp:nvSpPr>
      <dsp:spPr>
        <a:xfrm>
          <a:off x="669864" y="2177606"/>
          <a:ext cx="6224711" cy="579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80" tIns="61380" rIns="61380" bIns="61380" numCol="1" spcCol="1270" anchor="ctr" anchorCtr="0">
          <a:noAutofit/>
        </a:bodyPr>
        <a:lstStyle/>
        <a:p>
          <a:pPr marL="0" lvl="0" indent="0" algn="l" defTabSz="844550">
            <a:lnSpc>
              <a:spcPct val="100000"/>
            </a:lnSpc>
            <a:spcBef>
              <a:spcPct val="0"/>
            </a:spcBef>
            <a:spcAft>
              <a:spcPct val="35000"/>
            </a:spcAft>
            <a:buNone/>
          </a:pPr>
          <a:r>
            <a:rPr lang="en-US" sz="1900" b="1" i="0" kern="1200" baseline="0"/>
            <a:t>The website helps find nearby needy people and ensures food reaches them quickly.</a:t>
          </a:r>
          <a:endParaRPr lang="en-US" sz="1900" kern="1200"/>
        </a:p>
      </dsp:txBody>
      <dsp:txXfrm>
        <a:off x="669864" y="2177606"/>
        <a:ext cx="6224711" cy="579969"/>
      </dsp:txXfrm>
    </dsp:sp>
    <dsp:sp modelId="{16DD889A-FA99-481C-A3F0-45073663E58C}">
      <dsp:nvSpPr>
        <dsp:cNvPr id="0" name=""/>
        <dsp:cNvSpPr/>
      </dsp:nvSpPr>
      <dsp:spPr>
        <a:xfrm>
          <a:off x="0" y="2902568"/>
          <a:ext cx="6894576" cy="5799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12151-D4FA-474B-BD19-C4F71D349A0A}">
      <dsp:nvSpPr>
        <dsp:cNvPr id="0" name=""/>
        <dsp:cNvSpPr/>
      </dsp:nvSpPr>
      <dsp:spPr>
        <a:xfrm>
          <a:off x="175440" y="3033061"/>
          <a:ext cx="318982" cy="3189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DBFF66-9FE5-4A54-8A63-CB39725F5A89}">
      <dsp:nvSpPr>
        <dsp:cNvPr id="0" name=""/>
        <dsp:cNvSpPr/>
      </dsp:nvSpPr>
      <dsp:spPr>
        <a:xfrm>
          <a:off x="669864" y="2902568"/>
          <a:ext cx="6224711" cy="579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380" tIns="61380" rIns="61380" bIns="61380" numCol="1" spcCol="1270" anchor="ctr" anchorCtr="0">
          <a:noAutofit/>
        </a:bodyPr>
        <a:lstStyle/>
        <a:p>
          <a:pPr marL="0" lvl="0" indent="0" algn="l" defTabSz="844550">
            <a:lnSpc>
              <a:spcPct val="100000"/>
            </a:lnSpc>
            <a:spcBef>
              <a:spcPct val="0"/>
            </a:spcBef>
            <a:spcAft>
              <a:spcPct val="35000"/>
            </a:spcAft>
            <a:buNone/>
          </a:pPr>
          <a:r>
            <a:rPr lang="en-US" sz="1900" b="1" i="0" kern="1200" baseline="0"/>
            <a:t>This will reduce food waste and feed the hungry, making a big difference in society! </a:t>
          </a:r>
          <a:endParaRPr lang="en-US" sz="1900" kern="1200"/>
        </a:p>
      </dsp:txBody>
      <dsp:txXfrm>
        <a:off x="669864" y="2902568"/>
        <a:ext cx="6224711" cy="579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95D7B-5EE4-4C9E-8C40-A3BB06212EA7}">
      <dsp:nvSpPr>
        <dsp:cNvPr id="0" name=""/>
        <dsp:cNvSpPr/>
      </dsp:nvSpPr>
      <dsp:spPr>
        <a:xfrm>
          <a:off x="0" y="0"/>
          <a:ext cx="3286125" cy="425291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b="0" i="0" kern="1200" baseline="0"/>
            <a:t>India ranks </a:t>
          </a:r>
          <a:r>
            <a:rPr lang="en-US" sz="2600" b="1" i="0" kern="1200" baseline="0"/>
            <a:t>111th out of 125 countries</a:t>
          </a:r>
          <a:r>
            <a:rPr lang="en-US" sz="2600" b="0" i="0" kern="1200" baseline="0"/>
            <a:t> in the </a:t>
          </a:r>
          <a:r>
            <a:rPr lang="en-US" sz="2600" b="1" i="0" kern="1200" baseline="0"/>
            <a:t>Global Hunger Index 2023</a:t>
          </a:r>
          <a:r>
            <a:rPr lang="en-US" sz="2600" b="0" i="0" kern="1200" baseline="0"/>
            <a:t>, indicating severe hunger issues.</a:t>
          </a:r>
          <a:endParaRPr lang="en-US" sz="2600" kern="1200"/>
        </a:p>
      </dsp:txBody>
      <dsp:txXfrm>
        <a:off x="0" y="1616106"/>
        <a:ext cx="3286125" cy="2551747"/>
      </dsp:txXfrm>
    </dsp:sp>
    <dsp:sp modelId="{7373C6EF-9E44-4A75-AF7F-BF0679A584C3}">
      <dsp:nvSpPr>
        <dsp:cNvPr id="0" name=""/>
        <dsp:cNvSpPr/>
      </dsp:nvSpPr>
      <dsp:spPr>
        <a:xfrm>
          <a:off x="1005125" y="425291"/>
          <a:ext cx="1275873" cy="127587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91972" y="612138"/>
        <a:ext cx="902179" cy="902179"/>
      </dsp:txXfrm>
    </dsp:sp>
    <dsp:sp modelId="{2771B416-EFE1-4489-8CBB-569CC76ED351}">
      <dsp:nvSpPr>
        <dsp:cNvPr id="0" name=""/>
        <dsp:cNvSpPr/>
      </dsp:nvSpPr>
      <dsp:spPr>
        <a:xfrm>
          <a:off x="0" y="4252840"/>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0B248-CF9D-469D-B2BD-45A92F33D39C}">
      <dsp:nvSpPr>
        <dsp:cNvPr id="0" name=""/>
        <dsp:cNvSpPr/>
      </dsp:nvSpPr>
      <dsp:spPr>
        <a:xfrm>
          <a:off x="3614737" y="0"/>
          <a:ext cx="3286125" cy="425291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b="0" i="0" kern="1200" baseline="0"/>
            <a:t>Over </a:t>
          </a:r>
          <a:r>
            <a:rPr lang="en-US" sz="2600" b="1" i="0" kern="1200" baseline="0"/>
            <a:t>224 million</a:t>
          </a:r>
          <a:r>
            <a:rPr lang="en-US" sz="2600" b="0" i="0" kern="1200" baseline="0"/>
            <a:t> people in India suffer from </a:t>
          </a:r>
          <a:r>
            <a:rPr lang="en-US" sz="2600" b="1" i="0" kern="1200" baseline="0"/>
            <a:t>malnutrition</a:t>
          </a:r>
          <a:r>
            <a:rPr lang="en-US" sz="2600" b="0" i="0" kern="1200" baseline="0"/>
            <a:t>.</a:t>
          </a:r>
          <a:endParaRPr lang="en-US" sz="2600" kern="1200"/>
        </a:p>
      </dsp:txBody>
      <dsp:txXfrm>
        <a:off x="3614737" y="1616106"/>
        <a:ext cx="3286125" cy="2551747"/>
      </dsp:txXfrm>
    </dsp:sp>
    <dsp:sp modelId="{2DDEC763-7E7A-40DD-BA69-9B71586C6C12}">
      <dsp:nvSpPr>
        <dsp:cNvPr id="0" name=""/>
        <dsp:cNvSpPr/>
      </dsp:nvSpPr>
      <dsp:spPr>
        <a:xfrm>
          <a:off x="4619863" y="425291"/>
          <a:ext cx="1275873" cy="127587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06710" y="612138"/>
        <a:ext cx="902179" cy="902179"/>
      </dsp:txXfrm>
    </dsp:sp>
    <dsp:sp modelId="{4314EC62-B176-4299-A0D5-85B13B31B2B4}">
      <dsp:nvSpPr>
        <dsp:cNvPr id="0" name=""/>
        <dsp:cNvSpPr/>
      </dsp:nvSpPr>
      <dsp:spPr>
        <a:xfrm>
          <a:off x="3614737" y="4252840"/>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7B1444-168D-458F-9ADA-E2EEF271DE43}">
      <dsp:nvSpPr>
        <dsp:cNvPr id="0" name=""/>
        <dsp:cNvSpPr/>
      </dsp:nvSpPr>
      <dsp:spPr>
        <a:xfrm>
          <a:off x="7229475" y="0"/>
          <a:ext cx="3286125" cy="425291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b="0" i="0" kern="1200" baseline="0"/>
            <a:t>The </a:t>
          </a:r>
          <a:r>
            <a:rPr lang="en-US" sz="2600" b="1" i="0" kern="1200" baseline="0"/>
            <a:t>World Bank</a:t>
          </a:r>
          <a:r>
            <a:rPr lang="en-US" sz="2600" b="0" i="0" kern="1200" baseline="0"/>
            <a:t> reports that </a:t>
          </a:r>
          <a:r>
            <a:rPr lang="en-US" sz="2600" b="1" i="0" kern="1200" baseline="0"/>
            <a:t>over 14% of India’s population</a:t>
          </a:r>
          <a:r>
            <a:rPr lang="en-US" sz="2600" b="0" i="0" kern="1200" baseline="0"/>
            <a:t> is undernourished. </a:t>
          </a:r>
          <a:endParaRPr lang="en-US" sz="2600" kern="1200"/>
        </a:p>
      </dsp:txBody>
      <dsp:txXfrm>
        <a:off x="7229475" y="1616106"/>
        <a:ext cx="3286125" cy="2551747"/>
      </dsp:txXfrm>
    </dsp:sp>
    <dsp:sp modelId="{2AA7F80F-8D24-4DA8-A8E6-63ECC85C1310}">
      <dsp:nvSpPr>
        <dsp:cNvPr id="0" name=""/>
        <dsp:cNvSpPr/>
      </dsp:nvSpPr>
      <dsp:spPr>
        <a:xfrm>
          <a:off x="8234600" y="425291"/>
          <a:ext cx="1275873" cy="127587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21447" y="612138"/>
        <a:ext cx="902179" cy="902179"/>
      </dsp:txXfrm>
    </dsp:sp>
    <dsp:sp modelId="{92D09A85-B46D-4FBB-A233-04C9F0E1806F}">
      <dsp:nvSpPr>
        <dsp:cNvPr id="0" name=""/>
        <dsp:cNvSpPr/>
      </dsp:nvSpPr>
      <dsp:spPr>
        <a:xfrm>
          <a:off x="7229475" y="4252840"/>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247CA-7F19-400E-B573-5BFE47D261AA}">
      <dsp:nvSpPr>
        <dsp:cNvPr id="0" name=""/>
        <dsp:cNvSpPr/>
      </dsp:nvSpPr>
      <dsp:spPr>
        <a:xfrm>
          <a:off x="3594" y="764254"/>
          <a:ext cx="1946002" cy="272440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b="1" i="0" kern="1200" baseline="0"/>
            <a:t>Donors</a:t>
          </a:r>
          <a:r>
            <a:rPr lang="en-US" sz="1700" b="0" i="0" kern="1200" baseline="0"/>
            <a:t> – Individuals, restaurants, and businesses that contribute surplus food.</a:t>
          </a:r>
          <a:endParaRPr lang="en-US" sz="1700" kern="1200"/>
        </a:p>
      </dsp:txBody>
      <dsp:txXfrm>
        <a:off x="3594" y="1799527"/>
        <a:ext cx="1946002" cy="1634641"/>
      </dsp:txXfrm>
    </dsp:sp>
    <dsp:sp modelId="{DE4926CA-5E09-4F72-BCA9-CDA40161A082}">
      <dsp:nvSpPr>
        <dsp:cNvPr id="0" name=""/>
        <dsp:cNvSpPr/>
      </dsp:nvSpPr>
      <dsp:spPr>
        <a:xfrm>
          <a:off x="567934" y="1036694"/>
          <a:ext cx="817320" cy="8173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87628" y="1156388"/>
        <a:ext cx="577932" cy="577932"/>
      </dsp:txXfrm>
    </dsp:sp>
    <dsp:sp modelId="{32D394C4-8B49-4316-AD46-E18936339B07}">
      <dsp:nvSpPr>
        <dsp:cNvPr id="0" name=""/>
        <dsp:cNvSpPr/>
      </dsp:nvSpPr>
      <dsp:spPr>
        <a:xfrm>
          <a:off x="3594" y="3488585"/>
          <a:ext cx="1946002"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1082E-A8EE-4B0B-9EF6-F83DD6A96B31}">
      <dsp:nvSpPr>
        <dsp:cNvPr id="0" name=""/>
        <dsp:cNvSpPr/>
      </dsp:nvSpPr>
      <dsp:spPr>
        <a:xfrm>
          <a:off x="2144196" y="764254"/>
          <a:ext cx="1946002" cy="272440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b="1" i="0" kern="1200" baseline="0"/>
            <a:t>Recipients</a:t>
          </a:r>
          <a:r>
            <a:rPr lang="en-US" sz="1700" b="0" i="0" kern="1200" baseline="0"/>
            <a:t> – Orphanages, old-age homes, NGOs, and needy individuals who receive the food.</a:t>
          </a:r>
          <a:endParaRPr lang="en-US" sz="1700" kern="1200"/>
        </a:p>
      </dsp:txBody>
      <dsp:txXfrm>
        <a:off x="2144196" y="1799527"/>
        <a:ext cx="1946002" cy="1634641"/>
      </dsp:txXfrm>
    </dsp:sp>
    <dsp:sp modelId="{E176EE57-0180-4335-82DD-09EFD0842B05}">
      <dsp:nvSpPr>
        <dsp:cNvPr id="0" name=""/>
        <dsp:cNvSpPr/>
      </dsp:nvSpPr>
      <dsp:spPr>
        <a:xfrm>
          <a:off x="2708537" y="1036694"/>
          <a:ext cx="817320" cy="817320"/>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828231" y="1156388"/>
        <a:ext cx="577932" cy="577932"/>
      </dsp:txXfrm>
    </dsp:sp>
    <dsp:sp modelId="{06388E0A-2F4F-49D6-B0C3-EF1E667704F2}">
      <dsp:nvSpPr>
        <dsp:cNvPr id="0" name=""/>
        <dsp:cNvSpPr/>
      </dsp:nvSpPr>
      <dsp:spPr>
        <a:xfrm>
          <a:off x="2144196" y="3488585"/>
          <a:ext cx="1946002"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354A1E-8D54-4DDA-8CE3-B0FAF6E17ED9}">
      <dsp:nvSpPr>
        <dsp:cNvPr id="0" name=""/>
        <dsp:cNvSpPr/>
      </dsp:nvSpPr>
      <dsp:spPr>
        <a:xfrm>
          <a:off x="4284798" y="764254"/>
          <a:ext cx="1946002" cy="272440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b="1" i="0" kern="1200" baseline="0"/>
            <a:t>Volunteers</a:t>
          </a:r>
          <a:r>
            <a:rPr lang="en-US" sz="1700" b="0" i="0" kern="1200" baseline="0"/>
            <a:t> – Help in collecting, transporting, and distributing food to the right people.</a:t>
          </a:r>
          <a:endParaRPr lang="en-US" sz="1700" kern="1200"/>
        </a:p>
      </dsp:txBody>
      <dsp:txXfrm>
        <a:off x="4284798" y="1799527"/>
        <a:ext cx="1946002" cy="1634641"/>
      </dsp:txXfrm>
    </dsp:sp>
    <dsp:sp modelId="{9C16CECB-3A88-445A-ACB7-A519B5ECE9E3}">
      <dsp:nvSpPr>
        <dsp:cNvPr id="0" name=""/>
        <dsp:cNvSpPr/>
      </dsp:nvSpPr>
      <dsp:spPr>
        <a:xfrm>
          <a:off x="4849139" y="1036694"/>
          <a:ext cx="817320" cy="817320"/>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4968833" y="1156388"/>
        <a:ext cx="577932" cy="577932"/>
      </dsp:txXfrm>
    </dsp:sp>
    <dsp:sp modelId="{61251197-C098-4030-8FA1-0E0F435D0933}">
      <dsp:nvSpPr>
        <dsp:cNvPr id="0" name=""/>
        <dsp:cNvSpPr/>
      </dsp:nvSpPr>
      <dsp:spPr>
        <a:xfrm>
          <a:off x="4284798" y="3488585"/>
          <a:ext cx="1946002"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19B8C-BDC9-40B3-A05A-3D03F78D5B04}">
      <dsp:nvSpPr>
        <dsp:cNvPr id="0" name=""/>
        <dsp:cNvSpPr/>
      </dsp:nvSpPr>
      <dsp:spPr>
        <a:xfrm>
          <a:off x="6425401" y="764254"/>
          <a:ext cx="1946002" cy="272440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b="1" i="0" kern="1200" baseline="0"/>
            <a:t>Technology &amp; Logistics</a:t>
          </a:r>
          <a:r>
            <a:rPr lang="en-US" sz="1700" b="0" i="0" kern="1200" baseline="0"/>
            <a:t> – Developers manage the platform, and delivery partners assist in food transport.</a:t>
          </a:r>
          <a:endParaRPr lang="en-US" sz="1700" kern="1200"/>
        </a:p>
      </dsp:txBody>
      <dsp:txXfrm>
        <a:off x="6425401" y="1799527"/>
        <a:ext cx="1946002" cy="1634641"/>
      </dsp:txXfrm>
    </dsp:sp>
    <dsp:sp modelId="{2A237BF6-5F0F-4809-8C3A-1D69046909C4}">
      <dsp:nvSpPr>
        <dsp:cNvPr id="0" name=""/>
        <dsp:cNvSpPr/>
      </dsp:nvSpPr>
      <dsp:spPr>
        <a:xfrm>
          <a:off x="6989741" y="1036694"/>
          <a:ext cx="817320" cy="81732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78000">
            <a:lnSpc>
              <a:spcPct val="90000"/>
            </a:lnSpc>
            <a:spcBef>
              <a:spcPct val="0"/>
            </a:spcBef>
            <a:spcAft>
              <a:spcPct val="35000"/>
            </a:spcAft>
            <a:buNone/>
          </a:pPr>
          <a:r>
            <a:rPr lang="en-US" sz="4000" kern="1200"/>
            <a:t>4</a:t>
          </a:r>
        </a:p>
      </dsp:txBody>
      <dsp:txXfrm>
        <a:off x="7109435" y="1156388"/>
        <a:ext cx="577932" cy="577932"/>
      </dsp:txXfrm>
    </dsp:sp>
    <dsp:sp modelId="{2F05CFA3-378A-46DC-96E2-3DAD61DE3F11}">
      <dsp:nvSpPr>
        <dsp:cNvPr id="0" name=""/>
        <dsp:cNvSpPr/>
      </dsp:nvSpPr>
      <dsp:spPr>
        <a:xfrm>
          <a:off x="6425401" y="3488585"/>
          <a:ext cx="1946002"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59C032-C114-4891-9DE4-12CD66A35874}">
      <dsp:nvSpPr>
        <dsp:cNvPr id="0" name=""/>
        <dsp:cNvSpPr/>
      </dsp:nvSpPr>
      <dsp:spPr>
        <a:xfrm>
          <a:off x="8566003" y="764254"/>
          <a:ext cx="1946002" cy="2724403"/>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b="1" i="0" kern="1200" baseline="0"/>
            <a:t>Government &amp; NGOs</a:t>
          </a:r>
          <a:r>
            <a:rPr lang="en-US" sz="1700" b="0" i="0" kern="1200" baseline="0"/>
            <a:t> – Support food safety, regulations, and awareness to ensure effective food distribution.</a:t>
          </a:r>
          <a:endParaRPr lang="en-US" sz="1700" kern="1200"/>
        </a:p>
      </dsp:txBody>
      <dsp:txXfrm>
        <a:off x="8566003" y="1799527"/>
        <a:ext cx="1946002" cy="1634641"/>
      </dsp:txXfrm>
    </dsp:sp>
    <dsp:sp modelId="{0B77F24D-0F9D-4345-9097-119681C8BC82}">
      <dsp:nvSpPr>
        <dsp:cNvPr id="0" name=""/>
        <dsp:cNvSpPr/>
      </dsp:nvSpPr>
      <dsp:spPr>
        <a:xfrm>
          <a:off x="9130344" y="1036694"/>
          <a:ext cx="817320" cy="817320"/>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78000">
            <a:lnSpc>
              <a:spcPct val="90000"/>
            </a:lnSpc>
            <a:spcBef>
              <a:spcPct val="0"/>
            </a:spcBef>
            <a:spcAft>
              <a:spcPct val="35000"/>
            </a:spcAft>
            <a:buNone/>
          </a:pPr>
          <a:r>
            <a:rPr lang="en-US" sz="4000" kern="1200"/>
            <a:t>5</a:t>
          </a:r>
        </a:p>
      </dsp:txBody>
      <dsp:txXfrm>
        <a:off x="9250038" y="1156388"/>
        <a:ext cx="577932" cy="577932"/>
      </dsp:txXfrm>
    </dsp:sp>
    <dsp:sp modelId="{BDF7948B-9C66-47B6-BE08-18EB1AA5CF99}">
      <dsp:nvSpPr>
        <dsp:cNvPr id="0" name=""/>
        <dsp:cNvSpPr/>
      </dsp:nvSpPr>
      <dsp:spPr>
        <a:xfrm>
          <a:off x="8566003" y="3488585"/>
          <a:ext cx="1946002"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05:20.2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2T04:15:02.338"/>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4/19/2025</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978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2495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8873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713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385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9912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5163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655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6129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183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4/19/2025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594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4/19/2025</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00336733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burst of blue and pink">
            <a:extLst>
              <a:ext uri="{FF2B5EF4-FFF2-40B4-BE49-F238E27FC236}">
                <a16:creationId xmlns:a16="http://schemas.microsoft.com/office/drawing/2014/main" id="{962E3E22-1793-6132-9D12-145B4B649C67}"/>
              </a:ext>
            </a:extLst>
          </p:cNvPr>
          <p:cNvPicPr>
            <a:picLocks noChangeAspect="1"/>
          </p:cNvPicPr>
          <p:nvPr/>
        </p:nvPicPr>
        <p:blipFill>
          <a:blip r:embed="rId2">
            <a:alphaModFix amt="50000"/>
          </a:blip>
          <a:srcRect l="25"/>
          <a:stretch/>
        </p:blipFill>
        <p:spPr>
          <a:xfrm>
            <a:off x="20" y="10"/>
            <a:ext cx="12188930" cy="6857990"/>
          </a:xfrm>
          <a:prstGeom prst="rect">
            <a:avLst/>
          </a:prstGeom>
        </p:spPr>
      </p:pic>
      <p:sp>
        <p:nvSpPr>
          <p:cNvPr id="2" name="Title 1">
            <a:extLst>
              <a:ext uri="{FF2B5EF4-FFF2-40B4-BE49-F238E27FC236}">
                <a16:creationId xmlns:a16="http://schemas.microsoft.com/office/drawing/2014/main" id="{B84A1175-443E-CE87-CC2A-634C2F8040CE}"/>
              </a:ext>
            </a:extLst>
          </p:cNvPr>
          <p:cNvSpPr>
            <a:spLocks noGrp="1"/>
          </p:cNvSpPr>
          <p:nvPr>
            <p:ph type="ctrTitle"/>
          </p:nvPr>
        </p:nvSpPr>
        <p:spPr>
          <a:xfrm>
            <a:off x="1524000" y="1122363"/>
            <a:ext cx="9144000" cy="3063240"/>
          </a:xfrm>
        </p:spPr>
        <p:txBody>
          <a:bodyPr>
            <a:normAutofit/>
          </a:bodyPr>
          <a:lstStyle/>
          <a:p>
            <a:pPr algn="ctr">
              <a:lnSpc>
                <a:spcPct val="90000"/>
              </a:lnSpc>
            </a:pPr>
            <a:r>
              <a:rPr lang="en-IN" sz="7400" dirty="0"/>
              <a:t>MealMitra: Food Donation Platform</a:t>
            </a:r>
          </a:p>
        </p:txBody>
      </p:sp>
      <p:sp>
        <p:nvSpPr>
          <p:cNvPr id="27"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4926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62534-D6CE-EF1A-E933-A8BF67031A05}"/>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Thank You!!</a:t>
            </a:r>
          </a:p>
        </p:txBody>
      </p:sp>
      <p:pic>
        <p:nvPicPr>
          <p:cNvPr id="7" name="Graphic 6" descr="Smiling Face with No Fill">
            <a:extLst>
              <a:ext uri="{FF2B5EF4-FFF2-40B4-BE49-F238E27FC236}">
                <a16:creationId xmlns:a16="http://schemas.microsoft.com/office/drawing/2014/main" id="{35209522-9B9F-28E7-CEE0-DCB0BD8AA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14"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8"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4" name="Picture 3">
            <a:extLst>
              <a:ext uri="{FF2B5EF4-FFF2-40B4-BE49-F238E27FC236}">
                <a16:creationId xmlns:a16="http://schemas.microsoft.com/office/drawing/2014/main" id="{E8535F7A-A612-F427-F128-9B7ABF67B5B7}"/>
              </a:ext>
            </a:extLst>
          </p:cNvPr>
          <p:cNvPicPr>
            <a:picLocks noChangeAspect="1"/>
          </p:cNvPicPr>
          <p:nvPr/>
        </p:nvPicPr>
        <p:blipFill>
          <a:blip r:embed="rId4"/>
          <a:stretch>
            <a:fillRect/>
          </a:stretch>
        </p:blipFill>
        <p:spPr>
          <a:xfrm>
            <a:off x="9745526" y="-9676"/>
            <a:ext cx="2352989" cy="1602406"/>
          </a:xfrm>
          <a:prstGeom prst="rect">
            <a:avLst/>
          </a:prstGeom>
        </p:spPr>
      </p:pic>
    </p:spTree>
    <p:extLst>
      <p:ext uri="{BB962C8B-B14F-4D97-AF65-F5344CB8AC3E}">
        <p14:creationId xmlns:p14="http://schemas.microsoft.com/office/powerpoint/2010/main" val="424085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0CAF915-EB46-17C8-4E75-C19F54B4FB4E}"/>
              </a:ext>
            </a:extLst>
          </p:cNvPr>
          <p:cNvSpPr>
            <a:spLocks noGrp="1"/>
          </p:cNvSpPr>
          <p:nvPr>
            <p:ph type="title"/>
          </p:nvPr>
        </p:nvSpPr>
        <p:spPr>
          <a:xfrm>
            <a:off x="838200" y="401221"/>
            <a:ext cx="10515600" cy="1348065"/>
          </a:xfrm>
        </p:spPr>
        <p:txBody>
          <a:bodyPr>
            <a:normAutofit/>
          </a:bodyPr>
          <a:lstStyle/>
          <a:p>
            <a:r>
              <a:rPr lang="en-IN" sz="6800">
                <a:solidFill>
                  <a:schemeClr val="bg1"/>
                </a:solidFill>
              </a:rPr>
              <a:t>Team Details</a:t>
            </a:r>
          </a:p>
        </p:txBody>
      </p:sp>
      <p:graphicFrame>
        <p:nvGraphicFramePr>
          <p:cNvPr id="6" name="Content Placeholder 5">
            <a:extLst>
              <a:ext uri="{FF2B5EF4-FFF2-40B4-BE49-F238E27FC236}">
                <a16:creationId xmlns:a16="http://schemas.microsoft.com/office/drawing/2014/main" id="{36582977-251E-E689-28BB-EA81EBB2E130}"/>
              </a:ext>
            </a:extLst>
          </p:cNvPr>
          <p:cNvGraphicFramePr>
            <a:graphicFrameLocks noGrp="1"/>
          </p:cNvGraphicFramePr>
          <p:nvPr>
            <p:ph idx="1"/>
            <p:extLst>
              <p:ext uri="{D42A27DB-BD31-4B8C-83A1-F6EECF244321}">
                <p14:modId xmlns:p14="http://schemas.microsoft.com/office/powerpoint/2010/main" val="2759201448"/>
              </p:ext>
            </p:extLst>
          </p:nvPr>
        </p:nvGraphicFramePr>
        <p:xfrm>
          <a:off x="838200" y="3202148"/>
          <a:ext cx="10515600" cy="2330147"/>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264961479"/>
                    </a:ext>
                  </a:extLst>
                </a:gridCol>
                <a:gridCol w="2628900">
                  <a:extLst>
                    <a:ext uri="{9D8B030D-6E8A-4147-A177-3AD203B41FA5}">
                      <a16:colId xmlns:a16="http://schemas.microsoft.com/office/drawing/2014/main" val="1791519232"/>
                    </a:ext>
                  </a:extLst>
                </a:gridCol>
                <a:gridCol w="2628900">
                  <a:extLst>
                    <a:ext uri="{9D8B030D-6E8A-4147-A177-3AD203B41FA5}">
                      <a16:colId xmlns:a16="http://schemas.microsoft.com/office/drawing/2014/main" val="1288418842"/>
                    </a:ext>
                  </a:extLst>
                </a:gridCol>
                <a:gridCol w="2628900">
                  <a:extLst>
                    <a:ext uri="{9D8B030D-6E8A-4147-A177-3AD203B41FA5}">
                      <a16:colId xmlns:a16="http://schemas.microsoft.com/office/drawing/2014/main" val="3632838071"/>
                    </a:ext>
                  </a:extLst>
                </a:gridCol>
              </a:tblGrid>
              <a:tr h="402299">
                <a:tc>
                  <a:txBody>
                    <a:bodyPr/>
                    <a:lstStyle/>
                    <a:p>
                      <a:r>
                        <a:rPr lang="en-IN" sz="1200"/>
                        <a:t>                 </a:t>
                      </a:r>
                      <a:r>
                        <a:rPr lang="en-IN" sz="2100" b="1"/>
                        <a:t>Section</a:t>
                      </a:r>
                    </a:p>
                  </a:txBody>
                  <a:tcPr marL="59747" marR="59747" marT="29874" marB="29874"/>
                </a:tc>
                <a:tc>
                  <a:txBody>
                    <a:bodyPr/>
                    <a:lstStyle/>
                    <a:p>
                      <a:r>
                        <a:rPr lang="en-IN" sz="2100"/>
                        <a:t>     Student Name</a:t>
                      </a:r>
                    </a:p>
                  </a:txBody>
                  <a:tcPr marL="59747" marR="59747" marT="29874" marB="29874"/>
                </a:tc>
                <a:tc>
                  <a:txBody>
                    <a:bodyPr/>
                    <a:lstStyle/>
                    <a:p>
                      <a:r>
                        <a:rPr lang="en-IN" sz="2100"/>
                        <a:t>         Roll No</a:t>
                      </a:r>
                    </a:p>
                  </a:txBody>
                  <a:tcPr marL="59747" marR="59747" marT="29874" marB="29874"/>
                </a:tc>
                <a:tc>
                  <a:txBody>
                    <a:bodyPr/>
                    <a:lstStyle/>
                    <a:p>
                      <a:r>
                        <a:rPr lang="en-IN" sz="2100"/>
                        <a:t>   Team Leader   </a:t>
                      </a:r>
                    </a:p>
                  </a:txBody>
                  <a:tcPr marL="59747" marR="59747" marT="29874" marB="29874"/>
                </a:tc>
                <a:extLst>
                  <a:ext uri="{0D108BD9-81ED-4DB2-BD59-A6C34878D82A}">
                    <a16:rowId xmlns:a16="http://schemas.microsoft.com/office/drawing/2014/main" val="3289571568"/>
                  </a:ext>
                </a:extLst>
              </a:tr>
              <a:tr h="720951">
                <a:tc>
                  <a:txBody>
                    <a:bodyPr/>
                    <a:lstStyle/>
                    <a:p>
                      <a:r>
                        <a:rPr lang="en-IN" sz="2100" b="1"/>
                        <a:t>                    A4</a:t>
                      </a:r>
                    </a:p>
                  </a:txBody>
                  <a:tcPr marL="59747" marR="59747" marT="29874" marB="29874"/>
                </a:tc>
                <a:tc>
                  <a:txBody>
                    <a:bodyPr/>
                    <a:lstStyle/>
                    <a:p>
                      <a:r>
                        <a:rPr lang="en-IN" sz="1200" dirty="0"/>
                        <a:t> </a:t>
                      </a:r>
                      <a:r>
                        <a:rPr lang="en-IN" sz="2100" b="1" dirty="0"/>
                        <a:t>Udit Raj Kumar</a:t>
                      </a:r>
                      <a:endParaRPr lang="en-IN" sz="1200" b="1" dirty="0"/>
                    </a:p>
                  </a:txBody>
                  <a:tcPr marL="59747" marR="59747" marT="29874" marB="29874"/>
                </a:tc>
                <a:tc>
                  <a:txBody>
                    <a:bodyPr/>
                    <a:lstStyle/>
                    <a:p>
                      <a:r>
                        <a:rPr lang="en-IN" sz="2100" b="1" dirty="0"/>
                        <a:t>2310030232</a:t>
                      </a:r>
                    </a:p>
                  </a:txBody>
                  <a:tcPr marL="59747" marR="59747" marT="29874" marB="29874"/>
                </a:tc>
                <a:tc>
                  <a:txBody>
                    <a:bodyPr/>
                    <a:lstStyle/>
                    <a:p>
                      <a:r>
                        <a:rPr lang="en-IN" sz="1200" dirty="0"/>
                        <a:t>✅</a:t>
                      </a:r>
                    </a:p>
                  </a:txBody>
                  <a:tcPr marL="59747" marR="59747" marT="29874" marB="29874"/>
                </a:tc>
                <a:extLst>
                  <a:ext uri="{0D108BD9-81ED-4DB2-BD59-A6C34878D82A}">
                    <a16:rowId xmlns:a16="http://schemas.microsoft.com/office/drawing/2014/main" val="2417176930"/>
                  </a:ext>
                </a:extLst>
              </a:tr>
              <a:tr h="402299">
                <a:tc>
                  <a:txBody>
                    <a:bodyPr/>
                    <a:lstStyle/>
                    <a:p>
                      <a:r>
                        <a:rPr lang="en-IN" sz="2100"/>
                        <a:t>                    </a:t>
                      </a:r>
                      <a:r>
                        <a:rPr lang="en-IN" sz="2100" b="1"/>
                        <a:t>A4</a:t>
                      </a:r>
                    </a:p>
                  </a:txBody>
                  <a:tcPr marL="59747" marR="59747" marT="29874" marB="29874"/>
                </a:tc>
                <a:tc>
                  <a:txBody>
                    <a:bodyPr/>
                    <a:lstStyle/>
                    <a:p>
                      <a:r>
                        <a:rPr lang="en-IN" sz="2100" b="1" dirty="0"/>
                        <a:t>K. Hema Charan Reddy</a:t>
                      </a:r>
                    </a:p>
                  </a:txBody>
                  <a:tcPr marL="59747" marR="59747" marT="29874" marB="29874"/>
                </a:tc>
                <a:tc>
                  <a:txBody>
                    <a:bodyPr/>
                    <a:lstStyle/>
                    <a:p>
                      <a:r>
                        <a:rPr lang="en-IN" sz="2100" b="1" dirty="0"/>
                        <a:t>2310030419</a:t>
                      </a:r>
                    </a:p>
                  </a:txBody>
                  <a:tcPr marL="59747" marR="59747" marT="29874" marB="29874"/>
                </a:tc>
                <a:tc>
                  <a:txBody>
                    <a:bodyPr/>
                    <a:lstStyle/>
                    <a:p>
                      <a:r>
                        <a:rPr lang="en-IN" sz="2100" b="1" dirty="0"/>
                        <a:t>          </a:t>
                      </a:r>
                    </a:p>
                  </a:txBody>
                  <a:tcPr marL="59747" marR="59747" marT="29874" marB="29874"/>
                </a:tc>
                <a:extLst>
                  <a:ext uri="{0D108BD9-81ED-4DB2-BD59-A6C34878D82A}">
                    <a16:rowId xmlns:a16="http://schemas.microsoft.com/office/drawing/2014/main" val="2101504003"/>
                  </a:ext>
                </a:extLst>
              </a:tr>
              <a:tr h="402299">
                <a:tc>
                  <a:txBody>
                    <a:bodyPr/>
                    <a:lstStyle/>
                    <a:p>
                      <a:r>
                        <a:rPr lang="en-IN" sz="2100"/>
                        <a:t>                    </a:t>
                      </a:r>
                      <a:r>
                        <a:rPr lang="en-IN" sz="2100" b="1"/>
                        <a:t>A4</a:t>
                      </a:r>
                    </a:p>
                  </a:txBody>
                  <a:tcPr marL="59747" marR="59747" marT="29874" marB="29874"/>
                </a:tc>
                <a:tc>
                  <a:txBody>
                    <a:bodyPr/>
                    <a:lstStyle/>
                    <a:p>
                      <a:r>
                        <a:rPr lang="en-IN" sz="2100" b="1"/>
                        <a:t>M. Nihar Reddy</a:t>
                      </a:r>
                    </a:p>
                  </a:txBody>
                  <a:tcPr marL="59747" marR="59747" marT="29874" marB="29874"/>
                </a:tc>
                <a:tc>
                  <a:txBody>
                    <a:bodyPr/>
                    <a:lstStyle/>
                    <a:p>
                      <a:r>
                        <a:rPr lang="en-IN" sz="2100" b="1"/>
                        <a:t>2310030441</a:t>
                      </a:r>
                    </a:p>
                  </a:txBody>
                  <a:tcPr marL="59747" marR="59747" marT="29874" marB="29874"/>
                </a:tc>
                <a:tc>
                  <a:txBody>
                    <a:bodyPr/>
                    <a:lstStyle/>
                    <a:p>
                      <a:endParaRPr lang="en-IN" sz="1200"/>
                    </a:p>
                  </a:txBody>
                  <a:tcPr marL="59747" marR="59747" marT="29874" marB="29874"/>
                </a:tc>
                <a:extLst>
                  <a:ext uri="{0D108BD9-81ED-4DB2-BD59-A6C34878D82A}">
                    <a16:rowId xmlns:a16="http://schemas.microsoft.com/office/drawing/2014/main" val="3517793560"/>
                  </a:ext>
                </a:extLst>
              </a:tr>
              <a:tr h="402299">
                <a:tc>
                  <a:txBody>
                    <a:bodyPr/>
                    <a:lstStyle/>
                    <a:p>
                      <a:r>
                        <a:rPr lang="en-IN" sz="2100" b="1"/>
                        <a:t>                    A4</a:t>
                      </a:r>
                    </a:p>
                  </a:txBody>
                  <a:tcPr marL="59747" marR="59747" marT="29874" marB="29874"/>
                </a:tc>
                <a:tc>
                  <a:txBody>
                    <a:bodyPr/>
                    <a:lstStyle/>
                    <a:p>
                      <a:r>
                        <a:rPr lang="en-IN" sz="2100" b="1"/>
                        <a:t>K. Dheeraj</a:t>
                      </a:r>
                    </a:p>
                  </a:txBody>
                  <a:tcPr marL="59747" marR="59747" marT="29874" marB="29874"/>
                </a:tc>
                <a:tc>
                  <a:txBody>
                    <a:bodyPr/>
                    <a:lstStyle/>
                    <a:p>
                      <a:r>
                        <a:rPr lang="en-IN" sz="2100" b="1"/>
                        <a:t>2310030444</a:t>
                      </a:r>
                    </a:p>
                  </a:txBody>
                  <a:tcPr marL="59747" marR="59747" marT="29874" marB="29874"/>
                </a:tc>
                <a:tc>
                  <a:txBody>
                    <a:bodyPr/>
                    <a:lstStyle/>
                    <a:p>
                      <a:endParaRPr lang="en-IN" sz="1200" dirty="0"/>
                    </a:p>
                  </a:txBody>
                  <a:tcPr marL="59747" marR="59747" marT="29874" marB="29874"/>
                </a:tc>
                <a:extLst>
                  <a:ext uri="{0D108BD9-81ED-4DB2-BD59-A6C34878D82A}">
                    <a16:rowId xmlns:a16="http://schemas.microsoft.com/office/drawing/2014/main" val="2852577591"/>
                  </a:ext>
                </a:extLst>
              </a:tr>
            </a:tbl>
          </a:graphicData>
        </a:graphic>
      </p:graphicFrame>
      <p:pic>
        <p:nvPicPr>
          <p:cNvPr id="7" name="Picture 6">
            <a:extLst>
              <a:ext uri="{FF2B5EF4-FFF2-40B4-BE49-F238E27FC236}">
                <a16:creationId xmlns:a16="http://schemas.microsoft.com/office/drawing/2014/main" id="{EF282146-DCAD-6DC6-85D3-C3D6C295EE2A}"/>
              </a:ext>
            </a:extLst>
          </p:cNvPr>
          <p:cNvPicPr>
            <a:picLocks noChangeAspect="1"/>
          </p:cNvPicPr>
          <p:nvPr/>
        </p:nvPicPr>
        <p:blipFill>
          <a:blip r:embed="rId2"/>
          <a:stretch>
            <a:fillRect/>
          </a:stretch>
        </p:blipFill>
        <p:spPr>
          <a:xfrm>
            <a:off x="9835963" y="146880"/>
            <a:ext cx="2352989" cy="1602406"/>
          </a:xfrm>
          <a:prstGeom prst="rect">
            <a:avLst/>
          </a:prstGeom>
        </p:spPr>
      </p:pic>
    </p:spTree>
    <p:extLst>
      <p:ext uri="{BB962C8B-B14F-4D97-AF65-F5344CB8AC3E}">
        <p14:creationId xmlns:p14="http://schemas.microsoft.com/office/powerpoint/2010/main" val="36216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1C262-7E18-CD97-4AC6-F74BF815B505}"/>
              </a:ext>
            </a:extLst>
          </p:cNvPr>
          <p:cNvSpPr>
            <a:spLocks noGrp="1"/>
          </p:cNvSpPr>
          <p:nvPr>
            <p:ph type="title"/>
          </p:nvPr>
        </p:nvSpPr>
        <p:spPr>
          <a:xfrm>
            <a:off x="640080" y="325370"/>
            <a:ext cx="6894576" cy="1784538"/>
          </a:xfrm>
        </p:spPr>
        <p:txBody>
          <a:bodyPr anchor="b">
            <a:normAutofit/>
          </a:bodyPr>
          <a:lstStyle/>
          <a:p>
            <a:pPr>
              <a:lnSpc>
                <a:spcPct val="90000"/>
              </a:lnSpc>
            </a:pPr>
            <a:r>
              <a:rPr lang="en-IN" sz="5600"/>
              <a:t>Problem Statement</a:t>
            </a:r>
          </a:p>
        </p:txBody>
      </p:sp>
      <p:sp>
        <p:nvSpPr>
          <p:cNvPr id="2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8CBB50"/>
          </a:solidFill>
          <a:ln w="38100" cap="rnd">
            <a:solidFill>
              <a:srgbClr val="8CBB5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Rectangle 1">
            <a:extLst>
              <a:ext uri="{FF2B5EF4-FFF2-40B4-BE49-F238E27FC236}">
                <a16:creationId xmlns:a16="http://schemas.microsoft.com/office/drawing/2014/main" id="{3C125892-0645-4912-15CC-2FA1811920E8}"/>
              </a:ext>
            </a:extLst>
          </p:cNvPr>
          <p:cNvGraphicFramePr>
            <a:graphicFrameLocks noGrp="1"/>
          </p:cNvGraphicFramePr>
          <p:nvPr>
            <p:ph idx="1"/>
          </p:nvPr>
        </p:nvGraphicFramePr>
        <p:xfrm>
          <a:off x="640080" y="2708307"/>
          <a:ext cx="6894576" cy="3485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6" descr="Variety of fresh salads">
            <a:extLst>
              <a:ext uri="{FF2B5EF4-FFF2-40B4-BE49-F238E27FC236}">
                <a16:creationId xmlns:a16="http://schemas.microsoft.com/office/drawing/2014/main" id="{D0734D81-99CB-88C4-1CF1-A2142138817A}"/>
              </a:ext>
            </a:extLst>
          </p:cNvPr>
          <p:cNvPicPr>
            <a:picLocks noChangeAspect="1"/>
          </p:cNvPicPr>
          <p:nvPr/>
        </p:nvPicPr>
        <p:blipFill>
          <a:blip r:embed="rId7"/>
          <a:srcRect l="25673" r="34901"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11325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F913B-868F-AB94-30AA-B9FA596B9D2D}"/>
              </a:ext>
            </a:extLst>
          </p:cNvPr>
          <p:cNvSpPr>
            <a:spLocks noGrp="1"/>
          </p:cNvSpPr>
          <p:nvPr>
            <p:ph type="title"/>
          </p:nvPr>
        </p:nvSpPr>
        <p:spPr>
          <a:xfrm>
            <a:off x="630936" y="640080"/>
            <a:ext cx="4818888" cy="1481328"/>
          </a:xfrm>
        </p:spPr>
        <p:txBody>
          <a:bodyPr anchor="b">
            <a:normAutofit/>
          </a:bodyPr>
          <a:lstStyle/>
          <a:p>
            <a:r>
              <a:rPr lang="en-IN" sz="5600"/>
              <a:t>Analysis</a:t>
            </a:r>
          </a:p>
        </p:txBody>
      </p:sp>
      <p:sp>
        <p:nvSpPr>
          <p:cNvPr id="206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5392F8"/>
          </a:solidFill>
          <a:ln w="38100" cap="rnd">
            <a:solidFill>
              <a:srgbClr val="5392F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7E5BB3-F376-9EA1-0E4C-082327103338}"/>
              </a:ext>
            </a:extLst>
          </p:cNvPr>
          <p:cNvSpPr>
            <a:spLocks noGrp="1"/>
          </p:cNvSpPr>
          <p:nvPr>
            <p:ph idx="1"/>
          </p:nvPr>
        </p:nvSpPr>
        <p:spPr>
          <a:xfrm>
            <a:off x="630936" y="2660904"/>
            <a:ext cx="4818888" cy="3547872"/>
          </a:xfrm>
        </p:spPr>
        <p:txBody>
          <a:bodyPr anchor="t">
            <a:normAutofit/>
          </a:bodyPr>
          <a:lstStyle/>
          <a:p>
            <a:r>
              <a:rPr lang="en-US" b="1"/>
              <a:t>As we observe, a significant amount of food is wasted daily in Hyderabad, while many people struggle with hunger.</a:t>
            </a:r>
            <a:endParaRPr lang="en-US"/>
          </a:p>
          <a:p>
            <a:r>
              <a:rPr lang="en-US" b="1"/>
              <a:t>According to the 2021 records, out of every 30 people in Hyderabad, 27 waste food. Among all areas, Kukatpally has the highest percentage of food wastage.</a:t>
            </a:r>
          </a:p>
          <a:p>
            <a:endParaRPr lang="en-IN" b="1"/>
          </a:p>
        </p:txBody>
      </p:sp>
      <mc:AlternateContent xmlns:mc="http://schemas.openxmlformats.org/markup-compatibility/2006" xmlns:p14="http://schemas.microsoft.com/office/powerpoint/2010/main">
        <mc:Choice Requires="p14">
          <p:contentPart p14:bwMode="auto" r:id="rId2">
            <p14:nvContentPartPr>
              <p14:cNvPr id="2070" name="Ink 206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070" name="Ink 2069">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2052" name="Picture 4" descr="Households participated from different locations of Hyderabad (May 2021). The questionnaire covers about different parameters like ''how many kgs of Vegetables Purchasing per day'', ''how many kgs of fruits you're Purchasing'', ''how many kgs of rice, wheat etc purchasing or consuming'', what is the main reason wasting Vegetables and Fruits and etc.">
            <a:extLst>
              <a:ext uri="{FF2B5EF4-FFF2-40B4-BE49-F238E27FC236}">
                <a16:creationId xmlns:a16="http://schemas.microsoft.com/office/drawing/2014/main" id="{629DD354-B48B-CB11-F6AE-1D55EA411C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9048" y="2473681"/>
            <a:ext cx="5458968" cy="19106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Households participated from different locations of Hyderabad (May 2021). The questionnaire covers about different parameters like ''how many kgs of Vegetables Purchasing per day'', ''how many kgs of fruits you're Purchasing'', ''how many kgs of rice, wheat etc purchasing or consuming'', what is the main reason wasting Vegetables and Fruits and etc.">
            <a:extLst>
              <a:ext uri="{FF2B5EF4-FFF2-40B4-BE49-F238E27FC236}">
                <a16:creationId xmlns:a16="http://schemas.microsoft.com/office/drawing/2014/main" id="{A5068384-FA60-FDC2-0641-BCF25C1C51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0149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0D78E-E520-FEB8-3091-6995F998B315}"/>
              </a:ext>
            </a:extLst>
          </p:cNvPr>
          <p:cNvSpPr>
            <a:spLocks noGrp="1"/>
          </p:cNvSpPr>
          <p:nvPr>
            <p:ph type="title"/>
          </p:nvPr>
        </p:nvSpPr>
        <p:spPr>
          <a:xfrm>
            <a:off x="838200" y="365125"/>
            <a:ext cx="10515600" cy="1325563"/>
          </a:xfrm>
        </p:spPr>
        <p:txBody>
          <a:bodyPr>
            <a:normAutofit/>
          </a:bodyPr>
          <a:lstStyle/>
          <a:p>
            <a:pPr>
              <a:lnSpc>
                <a:spcPct val="90000"/>
              </a:lnSpc>
            </a:pPr>
            <a:r>
              <a:rPr lang="en-IN" sz="6200">
                <a:solidFill>
                  <a:schemeClr val="accent1"/>
                </a:solidFill>
              </a:rPr>
              <a:t>Analysis of Hungry People</a:t>
            </a:r>
          </a:p>
        </p:txBody>
      </p:sp>
      <p:graphicFrame>
        <p:nvGraphicFramePr>
          <p:cNvPr id="15" name="Rectangle 1">
            <a:extLst>
              <a:ext uri="{FF2B5EF4-FFF2-40B4-BE49-F238E27FC236}">
                <a16:creationId xmlns:a16="http://schemas.microsoft.com/office/drawing/2014/main" id="{1FEA9452-D76D-C54C-F528-6F8D7CE7D001}"/>
              </a:ext>
            </a:extLst>
          </p:cNvPr>
          <p:cNvGraphicFramePr>
            <a:graphicFrameLocks noGrp="1"/>
          </p:cNvGraphicFramePr>
          <p:nvPr>
            <p:ph idx="1"/>
            <p:extLst>
              <p:ext uri="{D42A27DB-BD31-4B8C-83A1-F6EECF244321}">
                <p14:modId xmlns:p14="http://schemas.microsoft.com/office/powerpoint/2010/main" val="4155467857"/>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5732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13D9-197A-FF48-0596-6DAA72AC2CF2}"/>
              </a:ext>
            </a:extLst>
          </p:cNvPr>
          <p:cNvSpPr>
            <a:spLocks noGrp="1"/>
          </p:cNvSpPr>
          <p:nvPr>
            <p:ph type="title"/>
          </p:nvPr>
        </p:nvSpPr>
        <p:spPr/>
        <p:txBody>
          <a:bodyPr/>
          <a:lstStyle/>
          <a:p>
            <a:r>
              <a:rPr lang="en-IN" dirty="0"/>
              <a:t>Video As per 2019 Records</a:t>
            </a:r>
          </a:p>
        </p:txBody>
      </p:sp>
      <p:pic>
        <p:nvPicPr>
          <p:cNvPr id="8" name="video_2025-02-02_09-58-29">
            <a:hlinkClick r:id="" action="ppaction://media"/>
            <a:extLst>
              <a:ext uri="{FF2B5EF4-FFF2-40B4-BE49-F238E27FC236}">
                <a16:creationId xmlns:a16="http://schemas.microsoft.com/office/drawing/2014/main" id="{77F3D550-AE0F-68D9-528E-3A92584293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4738" y="1928813"/>
            <a:ext cx="10008159" cy="4252912"/>
          </a:xfrm>
        </p:spPr>
      </p:pic>
    </p:spTree>
    <p:extLst>
      <p:ext uri="{BB962C8B-B14F-4D97-AF65-F5344CB8AC3E}">
        <p14:creationId xmlns:p14="http://schemas.microsoft.com/office/powerpoint/2010/main" val="31393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6A207B-97BE-4DE3-B7BA-6EB713664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9749D-244D-A043-A03F-B15D32C5B0A6}"/>
              </a:ext>
            </a:extLst>
          </p:cNvPr>
          <p:cNvSpPr>
            <a:spLocks noGrp="1"/>
          </p:cNvSpPr>
          <p:nvPr>
            <p:ph type="title"/>
          </p:nvPr>
        </p:nvSpPr>
        <p:spPr>
          <a:xfrm>
            <a:off x="8119966" y="48514"/>
            <a:ext cx="4422845" cy="2622369"/>
          </a:xfrm>
        </p:spPr>
        <p:txBody>
          <a:bodyPr anchor="b">
            <a:normAutofit/>
          </a:bodyPr>
          <a:lstStyle/>
          <a:p>
            <a:r>
              <a:rPr lang="en-IN" dirty="0"/>
              <a:t>Solution</a:t>
            </a:r>
          </a:p>
        </p:txBody>
      </p:sp>
      <p:sp>
        <p:nvSpPr>
          <p:cNvPr id="12"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2529151"/>
            <a:ext cx="3376602" cy="18288"/>
          </a:xfrm>
          <a:custGeom>
            <a:avLst/>
            <a:gdLst>
              <a:gd name="connsiteX0" fmla="*/ 0 w 3376602"/>
              <a:gd name="connsiteY0" fmla="*/ 0 h 18288"/>
              <a:gd name="connsiteX1" fmla="*/ 641554 w 3376602"/>
              <a:gd name="connsiteY1" fmla="*/ 0 h 18288"/>
              <a:gd name="connsiteX2" fmla="*/ 1316875 w 3376602"/>
              <a:gd name="connsiteY2" fmla="*/ 0 h 18288"/>
              <a:gd name="connsiteX3" fmla="*/ 2025961 w 3376602"/>
              <a:gd name="connsiteY3" fmla="*/ 0 h 18288"/>
              <a:gd name="connsiteX4" fmla="*/ 2735048 w 3376602"/>
              <a:gd name="connsiteY4" fmla="*/ 0 h 18288"/>
              <a:gd name="connsiteX5" fmla="*/ 3376602 w 3376602"/>
              <a:gd name="connsiteY5" fmla="*/ 0 h 18288"/>
              <a:gd name="connsiteX6" fmla="*/ 3376602 w 3376602"/>
              <a:gd name="connsiteY6" fmla="*/ 18288 h 18288"/>
              <a:gd name="connsiteX7" fmla="*/ 2633750 w 3376602"/>
              <a:gd name="connsiteY7" fmla="*/ 18288 h 18288"/>
              <a:gd name="connsiteX8" fmla="*/ 1890897 w 3376602"/>
              <a:gd name="connsiteY8" fmla="*/ 18288 h 18288"/>
              <a:gd name="connsiteX9" fmla="*/ 1215577 w 3376602"/>
              <a:gd name="connsiteY9" fmla="*/ 18288 h 18288"/>
              <a:gd name="connsiteX10" fmla="*/ 0 w 3376602"/>
              <a:gd name="connsiteY10" fmla="*/ 18288 h 18288"/>
              <a:gd name="connsiteX11" fmla="*/ 0 w 337660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6602" h="18288" fill="none" extrusionOk="0">
                <a:moveTo>
                  <a:pt x="0" y="0"/>
                </a:moveTo>
                <a:cubicBezTo>
                  <a:pt x="154337" y="-26787"/>
                  <a:pt x="393692" y="25344"/>
                  <a:pt x="641554" y="0"/>
                </a:cubicBezTo>
                <a:cubicBezTo>
                  <a:pt x="889416" y="-25344"/>
                  <a:pt x="1078313" y="12271"/>
                  <a:pt x="1316875" y="0"/>
                </a:cubicBezTo>
                <a:cubicBezTo>
                  <a:pt x="1555437" y="-12271"/>
                  <a:pt x="1698513" y="30110"/>
                  <a:pt x="2025961" y="0"/>
                </a:cubicBezTo>
                <a:cubicBezTo>
                  <a:pt x="2353409" y="-30110"/>
                  <a:pt x="2474986" y="1722"/>
                  <a:pt x="2735048" y="0"/>
                </a:cubicBezTo>
                <a:cubicBezTo>
                  <a:pt x="2995110" y="-1722"/>
                  <a:pt x="3097437" y="28961"/>
                  <a:pt x="3376602" y="0"/>
                </a:cubicBezTo>
                <a:cubicBezTo>
                  <a:pt x="3375893" y="8157"/>
                  <a:pt x="3376189" y="12125"/>
                  <a:pt x="3376602" y="18288"/>
                </a:cubicBezTo>
                <a:cubicBezTo>
                  <a:pt x="3037458" y="40377"/>
                  <a:pt x="2857195" y="34928"/>
                  <a:pt x="2633750" y="18288"/>
                </a:cubicBezTo>
                <a:cubicBezTo>
                  <a:pt x="2410305" y="1648"/>
                  <a:pt x="2066994" y="17360"/>
                  <a:pt x="1890897" y="18288"/>
                </a:cubicBezTo>
                <a:cubicBezTo>
                  <a:pt x="1714800" y="19216"/>
                  <a:pt x="1521080" y="47858"/>
                  <a:pt x="1215577" y="18288"/>
                </a:cubicBezTo>
                <a:cubicBezTo>
                  <a:pt x="910074" y="-11282"/>
                  <a:pt x="278912" y="61767"/>
                  <a:pt x="0" y="18288"/>
                </a:cubicBezTo>
                <a:cubicBezTo>
                  <a:pt x="-46" y="12483"/>
                  <a:pt x="-203" y="6491"/>
                  <a:pt x="0" y="0"/>
                </a:cubicBezTo>
                <a:close/>
              </a:path>
              <a:path w="3376602" h="18288" stroke="0" extrusionOk="0">
                <a:moveTo>
                  <a:pt x="0" y="0"/>
                </a:moveTo>
                <a:cubicBezTo>
                  <a:pt x="304565" y="-9016"/>
                  <a:pt x="402571" y="29762"/>
                  <a:pt x="641554" y="0"/>
                </a:cubicBezTo>
                <a:cubicBezTo>
                  <a:pt x="880537" y="-29762"/>
                  <a:pt x="963871" y="-12492"/>
                  <a:pt x="1215577" y="0"/>
                </a:cubicBezTo>
                <a:cubicBezTo>
                  <a:pt x="1467283" y="12492"/>
                  <a:pt x="1723274" y="15353"/>
                  <a:pt x="1958429" y="0"/>
                </a:cubicBezTo>
                <a:cubicBezTo>
                  <a:pt x="2193584" y="-15353"/>
                  <a:pt x="2347125" y="7922"/>
                  <a:pt x="2599984" y="0"/>
                </a:cubicBezTo>
                <a:cubicBezTo>
                  <a:pt x="2852843" y="-7922"/>
                  <a:pt x="3186422" y="-30763"/>
                  <a:pt x="3376602" y="0"/>
                </a:cubicBezTo>
                <a:cubicBezTo>
                  <a:pt x="3376338" y="4493"/>
                  <a:pt x="3376986" y="9472"/>
                  <a:pt x="3376602" y="18288"/>
                </a:cubicBezTo>
                <a:cubicBezTo>
                  <a:pt x="3080522" y="-5475"/>
                  <a:pt x="3038559" y="47323"/>
                  <a:pt x="2701282" y="18288"/>
                </a:cubicBezTo>
                <a:cubicBezTo>
                  <a:pt x="2364005" y="-10747"/>
                  <a:pt x="2245031" y="49099"/>
                  <a:pt x="1958429" y="18288"/>
                </a:cubicBezTo>
                <a:cubicBezTo>
                  <a:pt x="1671827" y="-12523"/>
                  <a:pt x="1619741" y="31109"/>
                  <a:pt x="1384407" y="18288"/>
                </a:cubicBezTo>
                <a:cubicBezTo>
                  <a:pt x="1149073" y="5467"/>
                  <a:pt x="947712" y="-11758"/>
                  <a:pt x="709086" y="18288"/>
                </a:cubicBezTo>
                <a:cubicBezTo>
                  <a:pt x="470460" y="48334"/>
                  <a:pt x="186882" y="50183"/>
                  <a:pt x="0" y="18288"/>
                </a:cubicBezTo>
                <a:cubicBezTo>
                  <a:pt x="843" y="9577"/>
                  <a:pt x="371" y="6900"/>
                  <a:pt x="0" y="0"/>
                </a:cubicBezTo>
                <a:close/>
              </a:path>
            </a:pathLst>
          </a:custGeom>
          <a:solidFill>
            <a:srgbClr val="0072FC"/>
          </a:solidFill>
          <a:ln w="38100" cap="rnd">
            <a:solidFill>
              <a:srgbClr val="0072F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AFB9EE-812D-9616-EFF7-6304DA409CBC}"/>
              </a:ext>
            </a:extLst>
          </p:cNvPr>
          <p:cNvSpPr>
            <a:spLocks noGrp="1"/>
          </p:cNvSpPr>
          <p:nvPr>
            <p:ph idx="1"/>
          </p:nvPr>
        </p:nvSpPr>
        <p:spPr>
          <a:xfrm>
            <a:off x="7207045" y="2815662"/>
            <a:ext cx="4354019" cy="3402257"/>
          </a:xfrm>
        </p:spPr>
        <p:txBody>
          <a:bodyPr anchor="t">
            <a:normAutofit lnSpcReduction="10000"/>
          </a:bodyPr>
          <a:lstStyle/>
          <a:p>
            <a:pPr>
              <a:lnSpc>
                <a:spcPct val="100000"/>
              </a:lnSpc>
            </a:pPr>
            <a:r>
              <a:rPr lang="en-US" sz="1900" b="1" dirty="0"/>
              <a:t>To address this issue, we have developed a user-friendly website called Community Food Donation Platform (CFDP).</a:t>
            </a:r>
            <a:br>
              <a:rPr lang="en-US" sz="1900" b="1" dirty="0"/>
            </a:br>
            <a:r>
              <a:rPr lang="en-US" sz="1900" b="1" dirty="0"/>
              <a:t>This platform allows users to find available food donations based on their location.</a:t>
            </a:r>
            <a:br>
              <a:rPr lang="en-US" sz="1900" b="1" dirty="0"/>
            </a:br>
            <a:r>
              <a:rPr lang="en-US" sz="1900" b="1" dirty="0"/>
              <a:t>Anyone in need can collect food from nearby donors, ensuring it reaches the right people.</a:t>
            </a:r>
            <a:br>
              <a:rPr lang="en-US" sz="1900" b="1" dirty="0"/>
            </a:br>
            <a:r>
              <a:rPr lang="en-US" sz="1900" b="1" dirty="0"/>
              <a:t>Users can also donate excess food easily, preventing wastage and helping the hungry.</a:t>
            </a:r>
            <a:br>
              <a:rPr lang="en-US" sz="1900" b="1" dirty="0"/>
            </a:br>
            <a:r>
              <a:rPr lang="en-US" sz="1900" b="1" dirty="0"/>
              <a:t>With CFDP, we aim to reduce food waste and fight hunger, making a positive impact on society.</a:t>
            </a:r>
          </a:p>
          <a:p>
            <a:pPr>
              <a:lnSpc>
                <a:spcPct val="100000"/>
              </a:lnSpc>
            </a:pPr>
            <a:r>
              <a:rPr lang="en-US" sz="1900" b="1" dirty="0"/>
              <a:t>If the food wasted or Expired we will Sell to Gov or Private Companies To make farming needs.</a:t>
            </a:r>
            <a:endParaRPr lang="en-IN" sz="1900" b="1" dirty="0"/>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6436237" y="1971579"/>
              <a:ext cx="360" cy="2160"/>
            </p14:xfrm>
          </p:contentPart>
        </mc:Choice>
        <mc:Fallback xmlns="">
          <p:pic>
            <p:nvPicPr>
              <p:cNvPr id="14" name="Ink 13">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6418237" y="1956150"/>
                <a:ext cx="36000" cy="32709"/>
              </a:xfrm>
              <a:prstGeom prst="rect">
                <a:avLst/>
              </a:prstGeom>
            </p:spPr>
          </p:pic>
        </mc:Fallback>
      </mc:AlternateContent>
      <p:pic>
        <p:nvPicPr>
          <p:cNvPr id="5" name="Picture 4">
            <a:extLst>
              <a:ext uri="{FF2B5EF4-FFF2-40B4-BE49-F238E27FC236}">
                <a16:creationId xmlns:a16="http://schemas.microsoft.com/office/drawing/2014/main" id="{EE57E363-3A67-A820-AF62-415B90F1291E}"/>
              </a:ext>
            </a:extLst>
          </p:cNvPr>
          <p:cNvPicPr>
            <a:picLocks noChangeAspect="1"/>
          </p:cNvPicPr>
          <p:nvPr/>
        </p:nvPicPr>
        <p:blipFill>
          <a:blip r:embed="rId4"/>
          <a:stretch>
            <a:fillRect/>
          </a:stretch>
        </p:blipFill>
        <p:spPr>
          <a:xfrm>
            <a:off x="630936" y="2329604"/>
            <a:ext cx="6507283" cy="3888315"/>
          </a:xfrm>
          <a:prstGeom prst="rect">
            <a:avLst/>
          </a:prstGeom>
        </p:spPr>
      </p:pic>
    </p:spTree>
    <p:extLst>
      <p:ext uri="{BB962C8B-B14F-4D97-AF65-F5344CB8AC3E}">
        <p14:creationId xmlns:p14="http://schemas.microsoft.com/office/powerpoint/2010/main" val="379701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34E54-D121-AC1A-087B-C488F97E7EAD}"/>
              </a:ext>
            </a:extLst>
          </p:cNvPr>
          <p:cNvSpPr>
            <a:spLocks noGrp="1"/>
          </p:cNvSpPr>
          <p:nvPr>
            <p:ph type="title"/>
          </p:nvPr>
        </p:nvSpPr>
        <p:spPr>
          <a:xfrm>
            <a:off x="640080" y="329184"/>
            <a:ext cx="6894576" cy="1783080"/>
          </a:xfrm>
        </p:spPr>
        <p:txBody>
          <a:bodyPr anchor="b">
            <a:normAutofit/>
          </a:bodyPr>
          <a:lstStyle/>
          <a:p>
            <a:pPr>
              <a:lnSpc>
                <a:spcPct val="90000"/>
              </a:lnSpc>
            </a:pPr>
            <a:r>
              <a:rPr lang="en-IN" sz="5000"/>
              <a:t>How It is Different From Other Websites</a:t>
            </a:r>
          </a:p>
        </p:txBody>
      </p:sp>
      <p:sp>
        <p:nvSpPr>
          <p:cNvPr id="21"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793E3"/>
          </a:solidFill>
          <a:ln w="38100" cap="rnd">
            <a:solidFill>
              <a:srgbClr val="F793E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F458B8-F75D-362F-1A62-0A061E986069}"/>
              </a:ext>
            </a:extLst>
          </p:cNvPr>
          <p:cNvSpPr>
            <a:spLocks noGrp="1"/>
          </p:cNvSpPr>
          <p:nvPr>
            <p:ph idx="1"/>
          </p:nvPr>
        </p:nvSpPr>
        <p:spPr>
          <a:xfrm>
            <a:off x="640080" y="2706624"/>
            <a:ext cx="6894576" cy="3483864"/>
          </a:xfrm>
        </p:spPr>
        <p:txBody>
          <a:bodyPr>
            <a:normAutofit/>
          </a:bodyPr>
          <a:lstStyle/>
          <a:p>
            <a:r>
              <a:rPr lang="en-US" b="1"/>
              <a:t>Websites like </a:t>
            </a:r>
            <a:r>
              <a:rPr lang="en-US" b="1" err="1"/>
              <a:t>Thaagam</a:t>
            </a:r>
            <a:r>
              <a:rPr lang="en-US" b="1"/>
              <a:t> and Akshaya Patra facilitate food donations but primarily operate by collecting money from donors to provide meals. In contrast, our platform, Community Food Donation Platform (CFDP), enables direct user-to-user connections, allowing people to donate food directly to those in need without intermediaries. This ensures faster, more transparent, and effective food distribution, reducing both food waste and hunger.</a:t>
            </a:r>
            <a:endParaRPr lang="en-IN" b="1"/>
          </a:p>
        </p:txBody>
      </p:sp>
      <p:pic>
        <p:nvPicPr>
          <p:cNvPr id="5" name="Picture 4">
            <a:extLst>
              <a:ext uri="{FF2B5EF4-FFF2-40B4-BE49-F238E27FC236}">
                <a16:creationId xmlns:a16="http://schemas.microsoft.com/office/drawing/2014/main" id="{4F1A723C-3E3B-2D1B-F145-C92A7B96203F}"/>
              </a:ext>
            </a:extLst>
          </p:cNvPr>
          <p:cNvPicPr>
            <a:picLocks noChangeAspect="1"/>
          </p:cNvPicPr>
          <p:nvPr/>
        </p:nvPicPr>
        <p:blipFill>
          <a:blip r:embed="rId2"/>
          <a:stretch>
            <a:fillRect/>
          </a:stretch>
        </p:blipFill>
        <p:spPr>
          <a:xfrm>
            <a:off x="7863840" y="866737"/>
            <a:ext cx="4014216" cy="2308174"/>
          </a:xfrm>
          <a:prstGeom prst="rect">
            <a:avLst/>
          </a:prstGeom>
        </p:spPr>
      </p:pic>
      <p:pic>
        <p:nvPicPr>
          <p:cNvPr id="7" name="Picture 6">
            <a:extLst>
              <a:ext uri="{FF2B5EF4-FFF2-40B4-BE49-F238E27FC236}">
                <a16:creationId xmlns:a16="http://schemas.microsoft.com/office/drawing/2014/main" id="{31E62AFA-421F-6344-4EAD-93BC8431B74E}"/>
              </a:ext>
            </a:extLst>
          </p:cNvPr>
          <p:cNvPicPr>
            <a:picLocks noChangeAspect="1"/>
          </p:cNvPicPr>
          <p:nvPr/>
        </p:nvPicPr>
        <p:blipFill>
          <a:blip r:embed="rId3"/>
          <a:stretch>
            <a:fillRect/>
          </a:stretch>
        </p:blipFill>
        <p:spPr>
          <a:xfrm>
            <a:off x="7863840" y="4605684"/>
            <a:ext cx="3995928" cy="1688279"/>
          </a:xfrm>
          <a:prstGeom prst="rect">
            <a:avLst/>
          </a:prstGeom>
        </p:spPr>
      </p:pic>
    </p:spTree>
    <p:extLst>
      <p:ext uri="{BB962C8B-B14F-4D97-AF65-F5344CB8AC3E}">
        <p14:creationId xmlns:p14="http://schemas.microsoft.com/office/powerpoint/2010/main" val="95645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B67A8-C34E-C04F-D95A-49147E934CDA}"/>
              </a:ext>
            </a:extLst>
          </p:cNvPr>
          <p:cNvSpPr>
            <a:spLocks noGrp="1"/>
          </p:cNvSpPr>
          <p:nvPr>
            <p:ph type="title"/>
          </p:nvPr>
        </p:nvSpPr>
        <p:spPr>
          <a:xfrm>
            <a:off x="838200" y="365125"/>
            <a:ext cx="10515600" cy="1325563"/>
          </a:xfrm>
        </p:spPr>
        <p:txBody>
          <a:bodyPr>
            <a:normAutofit/>
          </a:bodyPr>
          <a:lstStyle/>
          <a:p>
            <a:r>
              <a:rPr lang="en-IN" sz="8000">
                <a:solidFill>
                  <a:schemeClr val="accent1"/>
                </a:solidFill>
              </a:rPr>
              <a:t>Stakeholders</a:t>
            </a:r>
          </a:p>
        </p:txBody>
      </p:sp>
      <p:graphicFrame>
        <p:nvGraphicFramePr>
          <p:cNvPr id="13" name="Rectangle 1">
            <a:extLst>
              <a:ext uri="{FF2B5EF4-FFF2-40B4-BE49-F238E27FC236}">
                <a16:creationId xmlns:a16="http://schemas.microsoft.com/office/drawing/2014/main" id="{2B57F0EB-29DB-E74C-9103-94681C6E0C53}"/>
              </a:ext>
            </a:extLst>
          </p:cNvPr>
          <p:cNvGraphicFramePr>
            <a:graphicFrameLocks noGrp="1"/>
          </p:cNvGraphicFramePr>
          <p:nvPr>
            <p:ph idx="1"/>
            <p:extLst>
              <p:ext uri="{D42A27DB-BD31-4B8C-83A1-F6EECF244321}">
                <p14:modId xmlns:p14="http://schemas.microsoft.com/office/powerpoint/2010/main" val="2663131764"/>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96906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98</TotalTime>
  <Words>522</Words>
  <Application>Microsoft Office PowerPoint</Application>
  <PresentationFormat>Widescreen</PresentationFormat>
  <Paragraphs>54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Modern Love</vt:lpstr>
      <vt:lpstr>The Hand</vt:lpstr>
      <vt:lpstr>SketchyVTI</vt:lpstr>
      <vt:lpstr>MealMitra: Food Donation Platform</vt:lpstr>
      <vt:lpstr>Team Details</vt:lpstr>
      <vt:lpstr>Problem Statement</vt:lpstr>
      <vt:lpstr>Analysis</vt:lpstr>
      <vt:lpstr>Analysis of Hungry People</vt:lpstr>
      <vt:lpstr>Video As per 2019 Records</vt:lpstr>
      <vt:lpstr>Solution</vt:lpstr>
      <vt:lpstr>How It is Different From Other Websites</vt:lpstr>
      <vt:lpstr>Stakeholders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ECE</dc:creator>
  <cp:lastModifiedBy>UDIT KUMAR</cp:lastModifiedBy>
  <cp:revision>3</cp:revision>
  <dcterms:created xsi:type="dcterms:W3CDTF">2025-02-02T03:30:40Z</dcterms:created>
  <dcterms:modified xsi:type="dcterms:W3CDTF">2025-04-19T05:50:51Z</dcterms:modified>
</cp:coreProperties>
</file>